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70" r:id="rId2"/>
    <p:sldId id="277" r:id="rId3"/>
    <p:sldId id="282" r:id="rId4"/>
    <p:sldId id="281" r:id="rId5"/>
    <p:sldId id="265" r:id="rId6"/>
    <p:sldId id="291" r:id="rId7"/>
    <p:sldId id="275" r:id="rId8"/>
    <p:sldId id="284" r:id="rId9"/>
    <p:sldId id="288" r:id="rId10"/>
    <p:sldId id="283" r:id="rId11"/>
    <p:sldId id="286" r:id="rId12"/>
    <p:sldId id="278" r:id="rId13"/>
    <p:sldId id="287" r:id="rId14"/>
    <p:sldId id="274" r:id="rId15"/>
    <p:sldId id="279" r:id="rId16"/>
    <p:sldId id="290" r:id="rId1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2493A3-2B53-419A-8B8E-26E418DEBEC9}" v="2865" dt="2023-03-29T05:02:57.047"/>
    <p1510:client id="{1A325318-BBB1-4F4B-9369-178FF547D128}" v="29" dt="2023-09-08T10:51:04.917"/>
    <p1510:client id="{21886725-7314-4E51-B1CE-C48C00FB1775}" v="13" dt="2023-09-14T04:17:21.274"/>
    <p1510:client id="{4D6ADC37-8FA0-4F90-8006-B199F2C641F8}" v="16" dt="2023-03-30T15:48:05.497"/>
    <p1510:client id="{55C87A4C-C889-42BE-8092-375AAEEF127A}" v="77" dt="2023-09-09T10:44:09.539"/>
    <p1510:client id="{76352DB7-81DE-4EB0-A06C-31F2A9433A12}" v="2" dt="2023-09-09T12:53:38.583"/>
    <p1510:client id="{B6D7E851-D837-4E9C-87B9-09D7BC27956C}" v="2604" dt="2023-09-14T04:07:52.510"/>
    <p1510:client id="{BEF92279-D51F-4363-81C9-527A29C37AF1}" v="227" dt="2023-03-30T07:12:56.401"/>
    <p1510:client id="{D6DB8E3C-86F4-4ECB-98D5-705BC9007519}" v="426" dt="2023-03-28T18:07:07.219"/>
    <p1510:client id="{F59069B0-5F99-454B-B7DF-AB93934DB084}" v="1243" dt="2023-09-13T18:40:44.0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82" d="100"/>
          <a:sy n="82" d="100"/>
        </p:scale>
        <p:origin x="4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ja" userId="dTYyEokxjlaujStrRbDZ3uv7Z1Hp7vatbCcewXzuTbw=" providerId="None" clId="Web-{4D6ADC37-8FA0-4F90-8006-B199F2C641F8}"/>
    <pc:docChg chg="modSld">
      <pc:chgData name="Nadja" userId="dTYyEokxjlaujStrRbDZ3uv7Z1Hp7vatbCcewXzuTbw=" providerId="None" clId="Web-{4D6ADC37-8FA0-4F90-8006-B199F2C641F8}" dt="2023-03-30T15:48:05.497" v="16" actId="20577"/>
      <pc:docMkLst>
        <pc:docMk/>
      </pc:docMkLst>
      <pc:sldChg chg="modSp">
        <pc:chgData name="Nadja" userId="dTYyEokxjlaujStrRbDZ3uv7Z1Hp7vatbCcewXzuTbw=" providerId="None" clId="Web-{4D6ADC37-8FA0-4F90-8006-B199F2C641F8}" dt="2023-03-30T15:48:05.497" v="16" actId="20577"/>
        <pc:sldMkLst>
          <pc:docMk/>
          <pc:sldMk cId="2133861291" sldId="292"/>
        </pc:sldMkLst>
        <pc:spChg chg="mod">
          <ac:chgData name="Nadja" userId="dTYyEokxjlaujStrRbDZ3uv7Z1Hp7vatbCcewXzuTbw=" providerId="None" clId="Web-{4D6ADC37-8FA0-4F90-8006-B199F2C641F8}" dt="2023-03-30T15:48:05.497" v="16" actId="20577"/>
          <ac:spMkLst>
            <pc:docMk/>
            <pc:sldMk cId="2133861291" sldId="292"/>
            <ac:spMk id="3" creationId="{D9CE25BB-6B26-1BB0-9AFD-01A13784F168}"/>
          </ac:spMkLst>
        </pc:spChg>
      </pc:sldChg>
    </pc:docChg>
  </pc:docChgLst>
  <pc:docChgLst>
    <pc:chgData name="Janneke" clId="Web-{B6D7E851-D837-4E9C-87B9-09D7BC27956C}"/>
    <pc:docChg chg="addSld delSld modSld sldOrd addMainMaster delMainMaster modMainMaster">
      <pc:chgData name="Janneke" userId="" providerId="" clId="Web-{B6D7E851-D837-4E9C-87B9-09D7BC27956C}" dt="2023-09-14T04:07:52.510" v="2458" actId="20577"/>
      <pc:docMkLst>
        <pc:docMk/>
      </pc:docMkLst>
      <pc:sldChg chg="modSp mod modClrScheme chgLayout">
        <pc:chgData name="Janneke" userId="" providerId="" clId="Web-{B6D7E851-D837-4E9C-87B9-09D7BC27956C}" dt="2023-09-13T14:49:55.108" v="418"/>
        <pc:sldMkLst>
          <pc:docMk/>
          <pc:sldMk cId="340843437" sldId="260"/>
        </pc:sldMkLst>
        <pc:spChg chg="mod ord">
          <ac:chgData name="Janneke" userId="" providerId="" clId="Web-{B6D7E851-D837-4E9C-87B9-09D7BC27956C}" dt="2023-09-13T14:49:55.108" v="418"/>
          <ac:spMkLst>
            <pc:docMk/>
            <pc:sldMk cId="340843437" sldId="260"/>
            <ac:spMk id="2" creationId="{4DE04B03-4FF2-C34F-8600-E1533473A83C}"/>
          </ac:spMkLst>
        </pc:spChg>
        <pc:graphicFrameChg chg="mod ord">
          <ac:chgData name="Janneke" userId="" providerId="" clId="Web-{B6D7E851-D837-4E9C-87B9-09D7BC27956C}" dt="2023-09-13T14:49:55.108" v="418"/>
          <ac:graphicFrameMkLst>
            <pc:docMk/>
            <pc:sldMk cId="340843437" sldId="260"/>
            <ac:graphicFrameMk id="20" creationId="{55CD4BCA-53B1-C3D4-C639-4B9878EC17DC}"/>
          </ac:graphicFrameMkLst>
        </pc:graphicFrameChg>
      </pc:sldChg>
      <pc:sldChg chg="addSp delSp modSp mod modClrScheme chgLayout">
        <pc:chgData name="Janneke" userId="" providerId="" clId="Web-{B6D7E851-D837-4E9C-87B9-09D7BC27956C}" dt="2023-09-14T04:05:14.443" v="2453" actId="20577"/>
        <pc:sldMkLst>
          <pc:docMk/>
          <pc:sldMk cId="610811729" sldId="265"/>
        </pc:sldMkLst>
        <pc:spChg chg="add mod">
          <ac:chgData name="Janneke" userId="" providerId="" clId="Web-{B6D7E851-D837-4E9C-87B9-09D7BC27956C}" dt="2023-09-14T04:00:14.825" v="2272" actId="20577"/>
          <ac:spMkLst>
            <pc:docMk/>
            <pc:sldMk cId="610811729" sldId="265"/>
            <ac:spMk id="2" creationId="{1D74E5A1-94E3-F2E1-E02A-D903866FA343}"/>
          </ac:spMkLst>
        </pc:spChg>
        <pc:spChg chg="del mod ord">
          <ac:chgData name="Janneke" userId="" providerId="" clId="Web-{B6D7E851-D837-4E9C-87B9-09D7BC27956C}" dt="2023-09-13T17:06:29.125" v="1551"/>
          <ac:spMkLst>
            <pc:docMk/>
            <pc:sldMk cId="610811729" sldId="265"/>
            <ac:spMk id="145" creationId="{C6B2609F-09EC-C873-5F27-9FB315DAD5A9}"/>
          </ac:spMkLst>
        </pc:spChg>
        <pc:spChg chg="add mod">
          <ac:chgData name="Janneke" userId="" providerId="" clId="Web-{B6D7E851-D837-4E9C-87B9-09D7BC27956C}" dt="2023-09-13T17:06:29.125" v="1551"/>
          <ac:spMkLst>
            <pc:docMk/>
            <pc:sldMk cId="610811729" sldId="265"/>
            <ac:spMk id="151" creationId="{81688A39-B274-66C8-ACBB-804B738939B2}"/>
          </ac:spMkLst>
        </pc:spChg>
        <pc:spChg chg="mod">
          <ac:chgData name="Janneke" userId="" providerId="" clId="Web-{B6D7E851-D837-4E9C-87B9-09D7BC27956C}" dt="2023-09-14T04:05:14.443" v="2453" actId="20577"/>
          <ac:spMkLst>
            <pc:docMk/>
            <pc:sldMk cId="610811729" sldId="265"/>
            <ac:spMk id="297" creationId="{D38BE961-68DF-476E-5DE0-8E87B6E13437}"/>
          </ac:spMkLst>
        </pc:spChg>
        <pc:graphicFrameChg chg="mod ord">
          <ac:chgData name="Janneke" userId="" providerId="" clId="Web-{B6D7E851-D837-4E9C-87B9-09D7BC27956C}" dt="2023-09-13T14:49:55.108" v="418"/>
          <ac:graphicFrameMkLst>
            <pc:docMk/>
            <pc:sldMk cId="610811729" sldId="265"/>
            <ac:graphicFrameMk id="20" creationId="{55CD4BCA-53B1-C3D4-C639-4B9878EC17DC}"/>
          </ac:graphicFrameMkLst>
        </pc:graphicFrameChg>
        <pc:picChg chg="add mod">
          <ac:chgData name="Janneke" userId="" providerId="" clId="Web-{B6D7E851-D837-4E9C-87B9-09D7BC27956C}" dt="2023-09-13T16:34:00.334" v="1408" actId="14100"/>
          <ac:picMkLst>
            <pc:docMk/>
            <pc:sldMk cId="610811729" sldId="265"/>
            <ac:picMk id="149" creationId="{A56E44C9-8876-3AD2-5BA8-E8179BB7DBB7}"/>
          </ac:picMkLst>
        </pc:picChg>
      </pc:sldChg>
      <pc:sldChg chg="modSp mod modClrScheme chgLayout">
        <pc:chgData name="Janneke" userId="" providerId="" clId="Web-{B6D7E851-D837-4E9C-87B9-09D7BC27956C}" dt="2023-09-14T03:47:12.865" v="1902" actId="20577"/>
        <pc:sldMkLst>
          <pc:docMk/>
          <pc:sldMk cId="3906980061" sldId="270"/>
        </pc:sldMkLst>
        <pc:spChg chg="mod ord">
          <ac:chgData name="Janneke" userId="" providerId="" clId="Web-{B6D7E851-D837-4E9C-87B9-09D7BC27956C}" dt="2023-09-14T03:47:12.865" v="1902" actId="20577"/>
          <ac:spMkLst>
            <pc:docMk/>
            <pc:sldMk cId="3906980061" sldId="270"/>
            <ac:spMk id="4" creationId="{C94CDE27-EEE5-0B42-A52B-A33D5969BFAC}"/>
          </ac:spMkLst>
        </pc:spChg>
        <pc:spChg chg="mod ord">
          <ac:chgData name="Janneke" userId="" providerId="" clId="Web-{B6D7E851-D837-4E9C-87B9-09D7BC27956C}" dt="2023-09-13T14:49:55.108" v="418"/>
          <ac:spMkLst>
            <pc:docMk/>
            <pc:sldMk cId="3906980061" sldId="270"/>
            <ac:spMk id="5" creationId="{ABA2680D-5014-254B-945A-65FC04CB6CB2}"/>
          </ac:spMkLst>
        </pc:spChg>
        <pc:picChg chg="mod">
          <ac:chgData name="Janneke" userId="" providerId="" clId="Web-{B6D7E851-D837-4E9C-87B9-09D7BC27956C}" dt="2023-09-13T14:35:17.402" v="9" actId="1076"/>
          <ac:picMkLst>
            <pc:docMk/>
            <pc:sldMk cId="3906980061" sldId="270"/>
            <ac:picMk id="1026" creationId="{AB3E54DE-AE7C-2F48-9188-D308858A4115}"/>
          </ac:picMkLst>
        </pc:picChg>
      </pc:sldChg>
      <pc:sldChg chg="modSp mod modClrScheme chgLayout">
        <pc:chgData name="Janneke" userId="" providerId="" clId="Web-{B6D7E851-D837-4E9C-87B9-09D7BC27956C}" dt="2023-09-13T14:49:55.108" v="418"/>
        <pc:sldMkLst>
          <pc:docMk/>
          <pc:sldMk cId="684574465" sldId="274"/>
        </pc:sldMkLst>
        <pc:spChg chg="mod ord">
          <ac:chgData name="Janneke" userId="" providerId="" clId="Web-{B6D7E851-D837-4E9C-87B9-09D7BC27956C}" dt="2023-09-13T14:49:55.108" v="418"/>
          <ac:spMkLst>
            <pc:docMk/>
            <pc:sldMk cId="684574465" sldId="274"/>
            <ac:spMk id="2" creationId="{4DE04B03-4FF2-C34F-8600-E1533473A83C}"/>
          </ac:spMkLst>
        </pc:spChg>
        <pc:graphicFrameChg chg="mod ord">
          <ac:chgData name="Janneke" userId="" providerId="" clId="Web-{B6D7E851-D837-4E9C-87B9-09D7BC27956C}" dt="2023-09-13T14:49:55.108" v="418"/>
          <ac:graphicFrameMkLst>
            <pc:docMk/>
            <pc:sldMk cId="684574465" sldId="274"/>
            <ac:graphicFrameMk id="20" creationId="{55CD4BCA-53B1-C3D4-C639-4B9878EC17DC}"/>
          </ac:graphicFrameMkLst>
        </pc:graphicFrameChg>
      </pc:sldChg>
      <pc:sldChg chg="addSp delSp modSp mod modClrScheme chgLayout">
        <pc:chgData name="Janneke" userId="" providerId="" clId="Web-{B6D7E851-D837-4E9C-87B9-09D7BC27956C}" dt="2023-09-13T17:15:19.340" v="1650" actId="20577"/>
        <pc:sldMkLst>
          <pc:docMk/>
          <pc:sldMk cId="2266727226" sldId="275"/>
        </pc:sldMkLst>
        <pc:spChg chg="mod ord">
          <ac:chgData name="Janneke" userId="" providerId="" clId="Web-{B6D7E851-D837-4E9C-87B9-09D7BC27956C}" dt="2023-09-13T15:26:04.264" v="1001" actId="20577"/>
          <ac:spMkLst>
            <pc:docMk/>
            <pc:sldMk cId="2266727226" sldId="275"/>
            <ac:spMk id="4" creationId="{F628109B-5DB9-5346-B4D0-93BF68BA58F1}"/>
          </ac:spMkLst>
        </pc:spChg>
        <pc:spChg chg="mod">
          <ac:chgData name="Janneke" userId="" providerId="" clId="Web-{B6D7E851-D837-4E9C-87B9-09D7BC27956C}" dt="2023-09-13T17:15:19.340" v="1650" actId="20577"/>
          <ac:spMkLst>
            <pc:docMk/>
            <pc:sldMk cId="2266727226" sldId="275"/>
            <ac:spMk id="39" creationId="{B22B3ED9-4034-04E4-7027-749C34601A1A}"/>
          </ac:spMkLst>
        </pc:spChg>
        <pc:spChg chg="del mod">
          <ac:chgData name="Janneke" userId="" providerId="" clId="Web-{B6D7E851-D837-4E9C-87B9-09D7BC27956C}" dt="2023-09-13T16:38:21.605" v="1440"/>
          <ac:spMkLst>
            <pc:docMk/>
            <pc:sldMk cId="2266727226" sldId="275"/>
            <ac:spMk id="43" creationId="{E5D7E944-E08D-39DC-E8FF-DB3697F15E69}"/>
          </ac:spMkLst>
        </pc:spChg>
        <pc:spChg chg="add del mod">
          <ac:chgData name="Janneke" userId="" providerId="" clId="Web-{B6D7E851-D837-4E9C-87B9-09D7BC27956C}" dt="2023-09-13T16:40:40.827" v="1455"/>
          <ac:spMkLst>
            <pc:docMk/>
            <pc:sldMk cId="2266727226" sldId="275"/>
            <ac:spMk id="52" creationId="{960D740B-842F-224C-17DE-78E1669A595C}"/>
          </ac:spMkLst>
        </pc:spChg>
        <pc:spChg chg="add mod">
          <ac:chgData name="Janneke" userId="" providerId="" clId="Web-{B6D7E851-D837-4E9C-87B9-09D7BC27956C}" dt="2023-09-13T17:14:53.558" v="1643" actId="20577"/>
          <ac:spMkLst>
            <pc:docMk/>
            <pc:sldMk cId="2266727226" sldId="275"/>
            <ac:spMk id="54" creationId="{AF5B5B3A-FD58-EA4E-0598-A70AC4F72480}"/>
          </ac:spMkLst>
        </pc:spChg>
        <pc:graphicFrameChg chg="mod ord">
          <ac:chgData name="Janneke" userId="" providerId="" clId="Web-{B6D7E851-D837-4E9C-87B9-09D7BC27956C}" dt="2023-09-13T14:49:55.108" v="418"/>
          <ac:graphicFrameMkLst>
            <pc:docMk/>
            <pc:sldMk cId="2266727226" sldId="275"/>
            <ac:graphicFrameMk id="20" creationId="{55CD4BCA-53B1-C3D4-C639-4B9878EC17DC}"/>
          </ac:graphicFrameMkLst>
        </pc:graphicFrameChg>
      </pc:sldChg>
      <pc:sldChg chg="addSp modSp del mod modClrScheme chgLayout">
        <pc:chgData name="Janneke" userId="" providerId="" clId="Web-{B6D7E851-D837-4E9C-87B9-09D7BC27956C}" dt="2023-09-13T17:06:48.016" v="1553"/>
        <pc:sldMkLst>
          <pc:docMk/>
          <pc:sldMk cId="697803484" sldId="276"/>
        </pc:sldMkLst>
        <pc:spChg chg="mod ord">
          <ac:chgData name="Janneke" userId="" providerId="" clId="Web-{B6D7E851-D837-4E9C-87B9-09D7BC27956C}" dt="2023-09-13T15:30:18.347" v="1034" actId="20577"/>
          <ac:spMkLst>
            <pc:docMk/>
            <pc:sldMk cId="697803484" sldId="276"/>
            <ac:spMk id="4" creationId="{F628109B-5DB9-5346-B4D0-93BF68BA58F1}"/>
          </ac:spMkLst>
        </pc:spChg>
        <pc:spChg chg="mod">
          <ac:chgData name="Janneke" userId="" providerId="" clId="Web-{B6D7E851-D837-4E9C-87B9-09D7BC27956C}" dt="2023-09-13T15:30:09.753" v="1031" actId="1076"/>
          <ac:spMkLst>
            <pc:docMk/>
            <pc:sldMk cId="697803484" sldId="276"/>
            <ac:spMk id="26" creationId="{146793C5-B763-F0D8-1E32-474E3ED422D1}"/>
          </ac:spMkLst>
        </pc:spChg>
        <pc:graphicFrameChg chg="mod ord">
          <ac:chgData name="Janneke" userId="" providerId="" clId="Web-{B6D7E851-D837-4E9C-87B9-09D7BC27956C}" dt="2023-09-13T14:49:55.108" v="418"/>
          <ac:graphicFrameMkLst>
            <pc:docMk/>
            <pc:sldMk cId="697803484" sldId="276"/>
            <ac:graphicFrameMk id="20" creationId="{55CD4BCA-53B1-C3D4-C639-4B9878EC17DC}"/>
          </ac:graphicFrameMkLst>
        </pc:graphicFrameChg>
        <pc:picChg chg="add mod">
          <ac:chgData name="Janneke" userId="" providerId="" clId="Web-{B6D7E851-D837-4E9C-87B9-09D7BC27956C}" dt="2023-09-13T15:29:06.174" v="1013" actId="1076"/>
          <ac:picMkLst>
            <pc:docMk/>
            <pc:sldMk cId="697803484" sldId="276"/>
            <ac:picMk id="29" creationId="{D4F7BC4B-00A1-9524-3DC0-A95D01623A06}"/>
          </ac:picMkLst>
        </pc:picChg>
        <pc:picChg chg="add mod">
          <ac:chgData name="Janneke" userId="" providerId="" clId="Web-{B6D7E851-D837-4E9C-87B9-09D7BC27956C}" dt="2023-09-13T15:29:09.455" v="1014" actId="1076"/>
          <ac:picMkLst>
            <pc:docMk/>
            <pc:sldMk cId="697803484" sldId="276"/>
            <ac:picMk id="30" creationId="{3145FA87-A9D2-F9ED-90C5-9144CABDB422}"/>
          </ac:picMkLst>
        </pc:picChg>
      </pc:sldChg>
      <pc:sldChg chg="modSp mod modClrScheme chgLayout">
        <pc:chgData name="Janneke" userId="" providerId="" clId="Web-{B6D7E851-D837-4E9C-87B9-09D7BC27956C}" dt="2023-09-14T03:51:28.731" v="1932" actId="20577"/>
        <pc:sldMkLst>
          <pc:docMk/>
          <pc:sldMk cId="164940526" sldId="277"/>
        </pc:sldMkLst>
        <pc:spChg chg="mod ord">
          <ac:chgData name="Janneke" userId="" providerId="" clId="Web-{B6D7E851-D837-4E9C-87B9-09D7BC27956C}" dt="2023-09-13T16:52:35.670" v="1545" actId="20577"/>
          <ac:spMkLst>
            <pc:docMk/>
            <pc:sldMk cId="164940526" sldId="277"/>
            <ac:spMk id="2" creationId="{4DE04B03-4FF2-C34F-8600-E1533473A83C}"/>
          </ac:spMkLst>
        </pc:spChg>
        <pc:spChg chg="mod">
          <ac:chgData name="Janneke" userId="" providerId="" clId="Web-{B6D7E851-D837-4E9C-87B9-09D7BC27956C}" dt="2023-09-14T03:51:28.731" v="1932" actId="20577"/>
          <ac:spMkLst>
            <pc:docMk/>
            <pc:sldMk cId="164940526" sldId="277"/>
            <ac:spMk id="323" creationId="{B86B3DA6-469C-1817-B461-BAC9B57BE8B3}"/>
          </ac:spMkLst>
        </pc:spChg>
        <pc:graphicFrameChg chg="mod ord modGraphic">
          <ac:chgData name="Janneke" userId="" providerId="" clId="Web-{B6D7E851-D837-4E9C-87B9-09D7BC27956C}" dt="2023-09-13T14:49:55.108" v="418"/>
          <ac:graphicFrameMkLst>
            <pc:docMk/>
            <pc:sldMk cId="164940526" sldId="277"/>
            <ac:graphicFrameMk id="20" creationId="{55CD4BCA-53B1-C3D4-C639-4B9878EC17DC}"/>
          </ac:graphicFrameMkLst>
        </pc:graphicFrameChg>
      </pc:sldChg>
      <pc:sldChg chg="modSp mod modClrScheme chgLayout">
        <pc:chgData name="Janneke" userId="" providerId="" clId="Web-{B6D7E851-D837-4E9C-87B9-09D7BC27956C}" dt="2023-09-13T14:49:55.108" v="418"/>
        <pc:sldMkLst>
          <pc:docMk/>
          <pc:sldMk cId="2617331438" sldId="278"/>
        </pc:sldMkLst>
        <pc:graphicFrameChg chg="mod ord">
          <ac:chgData name="Janneke" userId="" providerId="" clId="Web-{B6D7E851-D837-4E9C-87B9-09D7BC27956C}" dt="2023-09-13T14:49:55.108" v="418"/>
          <ac:graphicFrameMkLst>
            <pc:docMk/>
            <pc:sldMk cId="2617331438" sldId="278"/>
            <ac:graphicFrameMk id="20" creationId="{55CD4BCA-53B1-C3D4-C639-4B9878EC17DC}"/>
          </ac:graphicFrameMkLst>
        </pc:graphicFrameChg>
      </pc:sldChg>
      <pc:sldChg chg="addSp delSp modSp mod modClrScheme chgLayout">
        <pc:chgData name="Janneke" userId="" providerId="" clId="Web-{B6D7E851-D837-4E9C-87B9-09D7BC27956C}" dt="2023-09-13T16:17:48.392" v="1329" actId="1076"/>
        <pc:sldMkLst>
          <pc:docMk/>
          <pc:sldMk cId="3178856176" sldId="279"/>
        </pc:sldMkLst>
        <pc:spChg chg="del">
          <ac:chgData name="Janneke" userId="" providerId="" clId="Web-{B6D7E851-D837-4E9C-87B9-09D7BC27956C}" dt="2023-09-13T16:17:24.985" v="1324"/>
          <ac:spMkLst>
            <pc:docMk/>
            <pc:sldMk cId="3178856176" sldId="279"/>
            <ac:spMk id="22" creationId="{4FC0EE3D-93E5-4749-7C34-98A8830663A2}"/>
          </ac:spMkLst>
        </pc:spChg>
        <pc:graphicFrameChg chg="mod ord">
          <ac:chgData name="Janneke" userId="" providerId="" clId="Web-{B6D7E851-D837-4E9C-87B9-09D7BC27956C}" dt="2023-09-13T14:49:55.108" v="418"/>
          <ac:graphicFrameMkLst>
            <pc:docMk/>
            <pc:sldMk cId="3178856176" sldId="279"/>
            <ac:graphicFrameMk id="20" creationId="{55CD4BCA-53B1-C3D4-C639-4B9878EC17DC}"/>
          </ac:graphicFrameMkLst>
        </pc:graphicFrameChg>
        <pc:picChg chg="add mod ord">
          <ac:chgData name="Janneke" userId="" providerId="" clId="Web-{B6D7E851-D837-4E9C-87B9-09D7BC27956C}" dt="2023-09-13T16:17:48.392" v="1329" actId="1076"/>
          <ac:picMkLst>
            <pc:docMk/>
            <pc:sldMk cId="3178856176" sldId="279"/>
            <ac:picMk id="24" creationId="{587952DF-F994-B270-AF06-D09087FA83B4}"/>
          </ac:picMkLst>
        </pc:picChg>
      </pc:sldChg>
      <pc:sldChg chg="modSp mod modClrScheme chgLayout">
        <pc:chgData name="Janneke" userId="" providerId="" clId="Web-{B6D7E851-D837-4E9C-87B9-09D7BC27956C}" dt="2023-09-13T14:49:55.108" v="418"/>
        <pc:sldMkLst>
          <pc:docMk/>
          <pc:sldMk cId="3521495003" sldId="280"/>
        </pc:sldMkLst>
        <pc:graphicFrameChg chg="mod ord">
          <ac:chgData name="Janneke" userId="" providerId="" clId="Web-{B6D7E851-D837-4E9C-87B9-09D7BC27956C}" dt="2023-09-13T14:49:55.108" v="418"/>
          <ac:graphicFrameMkLst>
            <pc:docMk/>
            <pc:sldMk cId="3521495003" sldId="280"/>
            <ac:graphicFrameMk id="20" creationId="{55CD4BCA-53B1-C3D4-C639-4B9878EC17DC}"/>
          </ac:graphicFrameMkLst>
        </pc:graphicFrameChg>
      </pc:sldChg>
      <pc:sldChg chg="addSp delSp modSp mod ord modClrScheme chgLayout">
        <pc:chgData name="Janneke" userId="" providerId="" clId="Web-{B6D7E851-D837-4E9C-87B9-09D7BC27956C}" dt="2023-09-14T03:58:53.963" v="2209" actId="20577"/>
        <pc:sldMkLst>
          <pc:docMk/>
          <pc:sldMk cId="3065121549" sldId="281"/>
        </pc:sldMkLst>
        <pc:spChg chg="add mod">
          <ac:chgData name="Janneke" userId="" providerId="" clId="Web-{B6D7E851-D837-4E9C-87B9-09D7BC27956C}" dt="2023-09-14T03:57:00.725" v="2126" actId="1076"/>
          <ac:spMkLst>
            <pc:docMk/>
            <pc:sldMk cId="3065121549" sldId="281"/>
            <ac:spMk id="2" creationId="{79370BD6-289F-3A52-2686-86E3F6143A3E}"/>
          </ac:spMkLst>
        </pc:spChg>
        <pc:spChg chg="add mod">
          <ac:chgData name="Janneke" userId="" providerId="" clId="Web-{B6D7E851-D837-4E9C-87B9-09D7BC27956C}" dt="2023-09-14T03:58:53.963" v="2209" actId="20577"/>
          <ac:spMkLst>
            <pc:docMk/>
            <pc:sldMk cId="3065121549" sldId="281"/>
            <ac:spMk id="3" creationId="{7B769E5E-95B2-66AD-7581-591B2E3432CD}"/>
          </ac:spMkLst>
        </pc:spChg>
        <pc:spChg chg="add del mod">
          <ac:chgData name="Janneke" userId="" providerId="" clId="Web-{B6D7E851-D837-4E9C-87B9-09D7BC27956C}" dt="2023-09-13T15:24:33.433" v="993"/>
          <ac:spMkLst>
            <pc:docMk/>
            <pc:sldMk cId="3065121549" sldId="281"/>
            <ac:spMk id="18" creationId="{E5CE08FD-A56F-DFD7-1AE1-D82B4B9DDA44}"/>
          </ac:spMkLst>
        </pc:spChg>
        <pc:spChg chg="add del mod">
          <ac:chgData name="Janneke" userId="" providerId="" clId="Web-{B6D7E851-D837-4E9C-87B9-09D7BC27956C}" dt="2023-09-13T15:24:28.902" v="991"/>
          <ac:spMkLst>
            <pc:docMk/>
            <pc:sldMk cId="3065121549" sldId="281"/>
            <ac:spMk id="21" creationId="{A134FD57-9AD1-BE34-E467-07841A8AF2C8}"/>
          </ac:spMkLst>
        </pc:spChg>
        <pc:spChg chg="add del mod">
          <ac:chgData name="Janneke" userId="" providerId="" clId="Web-{B6D7E851-D837-4E9C-87B9-09D7BC27956C}" dt="2023-09-13T17:06:16.172" v="1549"/>
          <ac:spMkLst>
            <pc:docMk/>
            <pc:sldMk cId="3065121549" sldId="281"/>
            <ac:spMk id="25" creationId="{D57DB191-697C-3534-4A12-937F96BAEEEF}"/>
          </ac:spMkLst>
        </pc:spChg>
        <pc:spChg chg="mod">
          <ac:chgData name="Janneke" userId="" providerId="" clId="Web-{B6D7E851-D837-4E9C-87B9-09D7BC27956C}" dt="2023-09-14T03:52:42.749" v="1944" actId="20577"/>
          <ac:spMkLst>
            <pc:docMk/>
            <pc:sldMk cId="3065121549" sldId="281"/>
            <ac:spMk id="28" creationId="{3472CF72-B672-E38D-48E8-68EB8F292805}"/>
          </ac:spMkLst>
        </pc:spChg>
        <pc:spChg chg="add mod">
          <ac:chgData name="Janneke" userId="" providerId="" clId="Web-{B6D7E851-D837-4E9C-87B9-09D7BC27956C}" dt="2023-09-13T17:06:16.172" v="1549"/>
          <ac:spMkLst>
            <pc:docMk/>
            <pc:sldMk cId="3065121549" sldId="281"/>
            <ac:spMk id="29" creationId="{E7B3ED10-F39A-3492-4094-DC86250CFD5B}"/>
          </ac:spMkLst>
        </pc:spChg>
        <pc:spChg chg="del">
          <ac:chgData name="Janneke" userId="" providerId="" clId="Web-{B6D7E851-D837-4E9C-87B9-09D7BC27956C}" dt="2023-09-13T16:35:33.977" v="1417"/>
          <ac:spMkLst>
            <pc:docMk/>
            <pc:sldMk cId="3065121549" sldId="281"/>
            <ac:spMk id="32" creationId="{D0B49288-93DE-B561-584E-86BD4DDFAA8D}"/>
          </ac:spMkLst>
        </pc:spChg>
        <pc:spChg chg="add del mod ord">
          <ac:chgData name="Janneke" userId="" providerId="" clId="Web-{B6D7E851-D837-4E9C-87B9-09D7BC27956C}" dt="2023-09-13T15:25:30.997" v="999" actId="1076"/>
          <ac:spMkLst>
            <pc:docMk/>
            <pc:sldMk cId="3065121549" sldId="281"/>
            <ac:spMk id="145" creationId="{C6B2609F-09EC-C873-5F27-9FB315DAD5A9}"/>
          </ac:spMkLst>
        </pc:spChg>
        <pc:graphicFrameChg chg="mod ord">
          <ac:chgData name="Janneke" userId="" providerId="" clId="Web-{B6D7E851-D837-4E9C-87B9-09D7BC27956C}" dt="2023-09-13T14:49:55.108" v="418"/>
          <ac:graphicFrameMkLst>
            <pc:docMk/>
            <pc:sldMk cId="3065121549" sldId="281"/>
            <ac:graphicFrameMk id="20" creationId="{55CD4BCA-53B1-C3D4-C639-4B9878EC17DC}"/>
          </ac:graphicFrameMkLst>
        </pc:graphicFrameChg>
        <pc:picChg chg="add del mod">
          <ac:chgData name="Janneke" userId="" providerId="" clId="Web-{B6D7E851-D837-4E9C-87B9-09D7BC27956C}" dt="2023-09-13T15:55:29.410" v="1281"/>
          <ac:picMkLst>
            <pc:docMk/>
            <pc:sldMk cId="3065121549" sldId="281"/>
            <ac:picMk id="22" creationId="{D6EB121C-8648-34D5-E773-C893B9989BC0}"/>
          </ac:picMkLst>
        </pc:picChg>
        <pc:picChg chg="add mod">
          <ac:chgData name="Janneke" userId="" providerId="" clId="Web-{B6D7E851-D837-4E9C-87B9-09D7BC27956C}" dt="2023-09-13T16:45:25.958" v="1472" actId="14100"/>
          <ac:picMkLst>
            <pc:docMk/>
            <pc:sldMk cId="3065121549" sldId="281"/>
            <ac:picMk id="23" creationId="{3861A636-2761-8CE7-1B29-5AE1DC9E1D33}"/>
          </ac:picMkLst>
        </pc:picChg>
        <pc:picChg chg="add mod">
          <ac:chgData name="Janneke" userId="" providerId="" clId="Web-{B6D7E851-D837-4E9C-87B9-09D7BC27956C}" dt="2023-09-13T16:45:13.380" v="1468" actId="14100"/>
          <ac:picMkLst>
            <pc:docMk/>
            <pc:sldMk cId="3065121549" sldId="281"/>
            <ac:picMk id="26" creationId="{6BAB7687-3F97-12BA-B1D4-BB599D4F81E9}"/>
          </ac:picMkLst>
        </pc:picChg>
      </pc:sldChg>
      <pc:sldChg chg="addSp delSp modSp new">
        <pc:chgData name="Janneke" userId="" providerId="" clId="Web-{B6D7E851-D837-4E9C-87B9-09D7BC27956C}" dt="2023-09-14T03:55:22.457" v="2101" actId="20577"/>
        <pc:sldMkLst>
          <pc:docMk/>
          <pc:sldMk cId="2112583224" sldId="282"/>
        </pc:sldMkLst>
        <pc:spChg chg="mod">
          <ac:chgData name="Janneke" userId="" providerId="" clId="Web-{B6D7E851-D837-4E9C-87B9-09D7BC27956C}" dt="2023-09-13T17:02:44.558" v="1548" actId="20577"/>
          <ac:spMkLst>
            <pc:docMk/>
            <pc:sldMk cId="2112583224" sldId="282"/>
            <ac:spMk id="2" creationId="{6F68BCAF-D8EF-23DB-D2FF-DC5F969D2151}"/>
          </ac:spMkLst>
        </pc:spChg>
        <pc:spChg chg="del">
          <ac:chgData name="Janneke" userId="" providerId="" clId="Web-{B6D7E851-D837-4E9C-87B9-09D7BC27956C}" dt="2023-09-13T14:58:12.291" v="420"/>
          <ac:spMkLst>
            <pc:docMk/>
            <pc:sldMk cId="2112583224" sldId="282"/>
            <ac:spMk id="3" creationId="{E0BF3637-10DE-BE84-6067-14D27B266F99}"/>
          </ac:spMkLst>
        </pc:spChg>
        <pc:spChg chg="add mod">
          <ac:chgData name="Janneke" userId="" providerId="" clId="Web-{B6D7E851-D837-4E9C-87B9-09D7BC27956C}" dt="2023-09-14T03:55:22.457" v="2101" actId="20577"/>
          <ac:spMkLst>
            <pc:docMk/>
            <pc:sldMk cId="2112583224" sldId="282"/>
            <ac:spMk id="3" creationId="{E63A6717-CB38-072E-C315-23D01EAD4D4E}"/>
          </ac:spMkLst>
        </pc:spChg>
        <pc:spChg chg="mod">
          <ac:chgData name="Janneke" userId="" providerId="" clId="Web-{B6D7E851-D837-4E9C-87B9-09D7BC27956C}" dt="2023-09-14T03:52:03.779" v="1936" actId="20577"/>
          <ac:spMkLst>
            <pc:docMk/>
            <pc:sldMk cId="2112583224" sldId="282"/>
            <ac:spMk id="5" creationId="{635FEC55-7E4A-4983-EAC4-8E2E37810382}"/>
          </ac:spMkLst>
        </pc:spChg>
        <pc:spChg chg="add mod">
          <ac:chgData name="Janneke" userId="" providerId="" clId="Web-{B6D7E851-D837-4E9C-87B9-09D7BC27956C}" dt="2023-09-13T15:01:06.388" v="471" actId="20577"/>
          <ac:spMkLst>
            <pc:docMk/>
            <pc:sldMk cId="2112583224" sldId="282"/>
            <ac:spMk id="6" creationId="{E102F89B-3B1B-A07A-CDA2-85097160472C}"/>
          </ac:spMkLst>
        </pc:spChg>
        <pc:spChg chg="add mod">
          <ac:chgData name="Janneke" userId="" providerId="" clId="Web-{B6D7E851-D837-4E9C-87B9-09D7BC27956C}" dt="2023-09-13T15:01:23.951" v="475" actId="14100"/>
          <ac:spMkLst>
            <pc:docMk/>
            <pc:sldMk cId="2112583224" sldId="282"/>
            <ac:spMk id="8" creationId="{68F3377D-6269-F64D-AC97-BBF78A07496B}"/>
          </ac:spMkLst>
        </pc:spChg>
        <pc:picChg chg="add mod ord">
          <ac:chgData name="Janneke" userId="" providerId="" clId="Web-{B6D7E851-D837-4E9C-87B9-09D7BC27956C}" dt="2023-09-13T15:56:41.506" v="1289" actId="1076"/>
          <ac:picMkLst>
            <pc:docMk/>
            <pc:sldMk cId="2112583224" sldId="282"/>
            <ac:picMk id="4" creationId="{1CC45CA1-8A98-98D4-C38B-D710E927DBC8}"/>
          </ac:picMkLst>
        </pc:picChg>
      </pc:sldChg>
      <pc:sldChg chg="modSp mod modClrScheme chgLayout">
        <pc:chgData name="Janneke" userId="" providerId="" clId="Web-{B6D7E851-D837-4E9C-87B9-09D7BC27956C}" dt="2023-09-13T14:49:55.108" v="418"/>
        <pc:sldMkLst>
          <pc:docMk/>
          <pc:sldMk cId="2207797872" sldId="282"/>
        </pc:sldMkLst>
        <pc:spChg chg="mod ord">
          <ac:chgData name="Janneke" userId="" providerId="" clId="Web-{B6D7E851-D837-4E9C-87B9-09D7BC27956C}" dt="2023-09-13T14:49:55.108" v="418"/>
          <ac:spMkLst>
            <pc:docMk/>
            <pc:sldMk cId="2207797872" sldId="282"/>
            <ac:spMk id="145" creationId="{C6B2609F-09EC-C873-5F27-9FB315DAD5A9}"/>
          </ac:spMkLst>
        </pc:spChg>
        <pc:graphicFrameChg chg="mod ord">
          <ac:chgData name="Janneke" userId="" providerId="" clId="Web-{B6D7E851-D837-4E9C-87B9-09D7BC27956C}" dt="2023-09-13T14:49:55.108" v="418"/>
          <ac:graphicFrameMkLst>
            <pc:docMk/>
            <pc:sldMk cId="2207797872" sldId="282"/>
            <ac:graphicFrameMk id="20" creationId="{55CD4BCA-53B1-C3D4-C639-4B9878EC17DC}"/>
          </ac:graphicFrameMkLst>
        </pc:graphicFrameChg>
      </pc:sldChg>
      <pc:sldChg chg="addSp delSp modSp add replId">
        <pc:chgData name="Janneke" userId="" providerId="" clId="Web-{B6D7E851-D837-4E9C-87B9-09D7BC27956C}" dt="2023-09-14T04:07:52.510" v="2458" actId="20577"/>
        <pc:sldMkLst>
          <pc:docMk/>
          <pc:sldMk cId="358879324" sldId="283"/>
        </pc:sldMkLst>
        <pc:spChg chg="mod">
          <ac:chgData name="Janneke" userId="" providerId="" clId="Web-{B6D7E851-D837-4E9C-87B9-09D7BC27956C}" dt="2023-09-14T04:07:52.510" v="2458" actId="20577"/>
          <ac:spMkLst>
            <pc:docMk/>
            <pc:sldMk cId="358879324" sldId="283"/>
            <ac:spMk id="4" creationId="{F628109B-5DB9-5346-B4D0-93BF68BA58F1}"/>
          </ac:spMkLst>
        </pc:spChg>
        <pc:spChg chg="del mod">
          <ac:chgData name="Janneke" userId="" providerId="" clId="Web-{B6D7E851-D837-4E9C-87B9-09D7BC27956C}" dt="2023-09-13T15:39:50.781" v="1061"/>
          <ac:spMkLst>
            <pc:docMk/>
            <pc:sldMk cId="358879324" sldId="283"/>
            <ac:spMk id="39" creationId="{B22B3ED9-4034-04E4-7027-749C34601A1A}"/>
          </ac:spMkLst>
        </pc:spChg>
        <pc:picChg chg="add mod ord">
          <ac:chgData name="Janneke" userId="" providerId="" clId="Web-{B6D7E851-D837-4E9C-87B9-09D7BC27956C}" dt="2023-09-13T15:40:14.188" v="1066" actId="1076"/>
          <ac:picMkLst>
            <pc:docMk/>
            <pc:sldMk cId="358879324" sldId="283"/>
            <ac:picMk id="2" creationId="{4EE5AE8D-6FD2-0C78-3F35-C48A94560B16}"/>
          </ac:picMkLst>
        </pc:picChg>
      </pc:sldChg>
      <pc:sldChg chg="add del replId">
        <pc:chgData name="Janneke" userId="" providerId="" clId="Web-{B6D7E851-D837-4E9C-87B9-09D7BC27956C}" dt="2023-09-13T15:39:15.827" v="1059"/>
        <pc:sldMkLst>
          <pc:docMk/>
          <pc:sldMk cId="3060259702" sldId="284"/>
        </pc:sldMkLst>
      </pc:sldChg>
      <pc:sldChg chg="addSp delSp modSp add replId">
        <pc:chgData name="Janneke" userId="" providerId="" clId="Web-{B6D7E851-D837-4E9C-87B9-09D7BC27956C}" dt="2023-09-13T18:26:29.744" v="1891" actId="20577"/>
        <pc:sldMkLst>
          <pc:docMk/>
          <pc:sldMk cId="4271396841" sldId="284"/>
        </pc:sldMkLst>
        <pc:spChg chg="mod">
          <ac:chgData name="Janneke" userId="" providerId="" clId="Web-{B6D7E851-D837-4E9C-87B9-09D7BC27956C}" dt="2023-09-13T15:45:08.366" v="1073" actId="20577"/>
          <ac:spMkLst>
            <pc:docMk/>
            <pc:sldMk cId="4271396841" sldId="284"/>
            <ac:spMk id="4" creationId="{F628109B-5DB9-5346-B4D0-93BF68BA58F1}"/>
          </ac:spMkLst>
        </pc:spChg>
        <pc:spChg chg="add">
          <ac:chgData name="Janneke" userId="" providerId="" clId="Web-{B6D7E851-D837-4E9C-87B9-09D7BC27956C}" dt="2023-09-13T16:39:33.404" v="1454"/>
          <ac:spMkLst>
            <pc:docMk/>
            <pc:sldMk cId="4271396841" sldId="284"/>
            <ac:spMk id="5" creationId="{27D65DD9-38A1-FE79-62B2-43636AE0729A}"/>
          </ac:spMkLst>
        </pc:spChg>
        <pc:spChg chg="del">
          <ac:chgData name="Janneke" userId="" providerId="" clId="Web-{B6D7E851-D837-4E9C-87B9-09D7BC27956C}" dt="2023-09-13T16:39:32.779" v="1453"/>
          <ac:spMkLst>
            <pc:docMk/>
            <pc:sldMk cId="4271396841" sldId="284"/>
            <ac:spMk id="6" creationId="{F39D4FB3-99B8-CA6B-4C46-E7FC9AB320E4}"/>
          </ac:spMkLst>
        </pc:spChg>
        <pc:spChg chg="mod">
          <ac:chgData name="Janneke" userId="" providerId="" clId="Web-{B6D7E851-D837-4E9C-87B9-09D7BC27956C}" dt="2023-09-13T18:26:29.744" v="1891" actId="20577"/>
          <ac:spMkLst>
            <pc:docMk/>
            <pc:sldMk cId="4271396841" sldId="284"/>
            <ac:spMk id="39" creationId="{B22B3ED9-4034-04E4-7027-749C34601A1A}"/>
          </ac:spMkLst>
        </pc:spChg>
      </pc:sldChg>
      <pc:sldChg chg="addSp delSp modSp">
        <pc:chgData name="Janneke" userId="" providerId="" clId="Web-{B6D7E851-D837-4E9C-87B9-09D7BC27956C}" dt="2023-09-13T16:48:44.087" v="1512" actId="1076"/>
        <pc:sldMkLst>
          <pc:docMk/>
          <pc:sldMk cId="3182937191" sldId="288"/>
        </pc:sldMkLst>
        <pc:spChg chg="add del mod">
          <ac:chgData name="Janneke" userId="" providerId="" clId="Web-{B6D7E851-D837-4E9C-87B9-09D7BC27956C}" dt="2023-09-13T16:47:58.946" v="1479"/>
          <ac:spMkLst>
            <pc:docMk/>
            <pc:sldMk cId="3182937191" sldId="288"/>
            <ac:spMk id="7" creationId="{85D7E587-3F06-D9B8-6254-535096D0E8F3}"/>
          </ac:spMkLst>
        </pc:spChg>
        <pc:spChg chg="add mod">
          <ac:chgData name="Janneke" userId="" providerId="" clId="Web-{B6D7E851-D837-4E9C-87B9-09D7BC27956C}" dt="2023-09-13T16:48:44.087" v="1512" actId="1076"/>
          <ac:spMkLst>
            <pc:docMk/>
            <pc:sldMk cId="3182937191" sldId="288"/>
            <ac:spMk id="8" creationId="{866E4B26-0F5B-4EF7-8587-923B8071A5C8}"/>
          </ac:spMkLst>
        </pc:spChg>
      </pc:sldChg>
      <pc:sldChg chg="add del replId">
        <pc:chgData name="Janneke" userId="" providerId="" clId="Web-{B6D7E851-D837-4E9C-87B9-09D7BC27956C}" dt="2023-09-13T15:54:51.956" v="1279"/>
        <pc:sldMkLst>
          <pc:docMk/>
          <pc:sldMk cId="3886402817" sldId="288"/>
        </pc:sldMkLst>
      </pc:sldChg>
      <pc:sldChg chg="new del">
        <pc:chgData name="Janneke" userId="" providerId="" clId="Web-{B6D7E851-D837-4E9C-87B9-09D7BC27956C}" dt="2023-09-13T16:43:52.722" v="1458"/>
        <pc:sldMkLst>
          <pc:docMk/>
          <pc:sldMk cId="1278601864" sldId="291"/>
        </pc:sldMkLst>
      </pc:sldChg>
      <pc:sldChg chg="modSp add">
        <pc:chgData name="Janneke" userId="" providerId="" clId="Web-{B6D7E851-D837-4E9C-87B9-09D7BC27956C}" dt="2023-09-13T17:14:43.292" v="1641" actId="20577"/>
        <pc:sldMkLst>
          <pc:docMk/>
          <pc:sldMk cId="1926521671" sldId="291"/>
        </pc:sldMkLst>
        <pc:spChg chg="mod">
          <ac:chgData name="Janneke" userId="" providerId="" clId="Web-{B6D7E851-D837-4E9C-87B9-09D7BC27956C}" dt="2023-09-13T17:07:26.783" v="1561" actId="20577"/>
          <ac:spMkLst>
            <pc:docMk/>
            <pc:sldMk cId="1926521671" sldId="291"/>
            <ac:spMk id="26" creationId="{146793C5-B763-F0D8-1E32-474E3ED422D1}"/>
          </ac:spMkLst>
        </pc:spChg>
        <pc:spChg chg="mod">
          <ac:chgData name="Janneke" userId="" providerId="" clId="Web-{B6D7E851-D837-4E9C-87B9-09D7BC27956C}" dt="2023-09-13T17:14:43.292" v="1641" actId="20577"/>
          <ac:spMkLst>
            <pc:docMk/>
            <pc:sldMk cId="1926521671" sldId="291"/>
            <ac:spMk id="34" creationId="{FFBCBFFF-A232-D6B8-53F7-D8956AF714DA}"/>
          </ac:spMkLst>
        </pc:spChg>
      </pc:sldChg>
      <pc:sldChg chg="new del">
        <pc:chgData name="Janneke" userId="" providerId="" clId="Web-{B6D7E851-D837-4E9C-87B9-09D7BC27956C}" dt="2023-09-14T03:55:55.286" v="2103"/>
        <pc:sldMkLst>
          <pc:docMk/>
          <pc:sldMk cId="1685999434" sldId="292"/>
        </pc:sldMkLst>
      </pc:sldChg>
      <pc:sldMasterChg chg="add del mod setBg addSldLayout delSldLayout modSldLayout">
        <pc:chgData name="Janneke" userId="" providerId="" clId="Web-{B6D7E851-D837-4E9C-87B9-09D7BC27956C}" dt="2023-09-13T14:49:55.108" v="418"/>
        <pc:sldMasterMkLst>
          <pc:docMk/>
          <pc:sldMasterMk cId="1870366354" sldId="2147483732"/>
        </pc:sldMasterMkLst>
        <pc:sldLayoutChg chg="add del mod">
          <pc:chgData name="Janneke" userId="" providerId="" clId="Web-{B6D7E851-D837-4E9C-87B9-09D7BC27956C}" dt="2023-09-13T14:49:55.108" v="418"/>
          <pc:sldLayoutMkLst>
            <pc:docMk/>
            <pc:sldMasterMk cId="1870366354" sldId="2147483732"/>
            <pc:sldLayoutMk cId="154254616" sldId="2147483733"/>
          </pc:sldLayoutMkLst>
        </pc:sldLayoutChg>
        <pc:sldLayoutChg chg="add del mod">
          <pc:chgData name="Janneke" userId="" providerId="" clId="Web-{B6D7E851-D837-4E9C-87B9-09D7BC27956C}" dt="2023-09-13T14:49:55.108" v="418"/>
          <pc:sldLayoutMkLst>
            <pc:docMk/>
            <pc:sldMasterMk cId="1870366354" sldId="2147483732"/>
            <pc:sldLayoutMk cId="12427665" sldId="2147483734"/>
          </pc:sldLayoutMkLst>
        </pc:sldLayoutChg>
        <pc:sldLayoutChg chg="add del mod">
          <pc:chgData name="Janneke" userId="" providerId="" clId="Web-{B6D7E851-D837-4E9C-87B9-09D7BC27956C}" dt="2023-09-13T14:49:55.108" v="418"/>
          <pc:sldLayoutMkLst>
            <pc:docMk/>
            <pc:sldMasterMk cId="1870366354" sldId="2147483732"/>
            <pc:sldLayoutMk cId="1383784206" sldId="2147483735"/>
          </pc:sldLayoutMkLst>
        </pc:sldLayoutChg>
        <pc:sldLayoutChg chg="add del mod">
          <pc:chgData name="Janneke" userId="" providerId="" clId="Web-{B6D7E851-D837-4E9C-87B9-09D7BC27956C}" dt="2023-09-13T14:49:55.108" v="418"/>
          <pc:sldLayoutMkLst>
            <pc:docMk/>
            <pc:sldMasterMk cId="1870366354" sldId="2147483732"/>
            <pc:sldLayoutMk cId="838317108" sldId="2147483736"/>
          </pc:sldLayoutMkLst>
        </pc:sldLayoutChg>
        <pc:sldLayoutChg chg="add del mod">
          <pc:chgData name="Janneke" userId="" providerId="" clId="Web-{B6D7E851-D837-4E9C-87B9-09D7BC27956C}" dt="2023-09-13T14:49:55.108" v="418"/>
          <pc:sldLayoutMkLst>
            <pc:docMk/>
            <pc:sldMasterMk cId="1870366354" sldId="2147483732"/>
            <pc:sldLayoutMk cId="421713675" sldId="2147483737"/>
          </pc:sldLayoutMkLst>
        </pc:sldLayoutChg>
        <pc:sldLayoutChg chg="add del mod">
          <pc:chgData name="Janneke" userId="" providerId="" clId="Web-{B6D7E851-D837-4E9C-87B9-09D7BC27956C}" dt="2023-09-13T14:49:55.108" v="418"/>
          <pc:sldLayoutMkLst>
            <pc:docMk/>
            <pc:sldMasterMk cId="1870366354" sldId="2147483732"/>
            <pc:sldLayoutMk cId="2602236441" sldId="2147483738"/>
          </pc:sldLayoutMkLst>
        </pc:sldLayoutChg>
        <pc:sldLayoutChg chg="add del mod">
          <pc:chgData name="Janneke" userId="" providerId="" clId="Web-{B6D7E851-D837-4E9C-87B9-09D7BC27956C}" dt="2023-09-13T14:49:55.108" v="418"/>
          <pc:sldLayoutMkLst>
            <pc:docMk/>
            <pc:sldMasterMk cId="1870366354" sldId="2147483732"/>
            <pc:sldLayoutMk cId="3701335070" sldId="2147483739"/>
          </pc:sldLayoutMkLst>
        </pc:sldLayoutChg>
        <pc:sldLayoutChg chg="add del mod">
          <pc:chgData name="Janneke" userId="" providerId="" clId="Web-{B6D7E851-D837-4E9C-87B9-09D7BC27956C}" dt="2023-09-13T14:49:55.108" v="418"/>
          <pc:sldLayoutMkLst>
            <pc:docMk/>
            <pc:sldMasterMk cId="1870366354" sldId="2147483732"/>
            <pc:sldLayoutMk cId="507490985" sldId="2147483740"/>
          </pc:sldLayoutMkLst>
        </pc:sldLayoutChg>
        <pc:sldLayoutChg chg="add del mod">
          <pc:chgData name="Janneke" userId="" providerId="" clId="Web-{B6D7E851-D837-4E9C-87B9-09D7BC27956C}" dt="2023-09-13T14:49:55.108" v="418"/>
          <pc:sldLayoutMkLst>
            <pc:docMk/>
            <pc:sldMasterMk cId="1870366354" sldId="2147483732"/>
            <pc:sldLayoutMk cId="1629476894" sldId="2147483741"/>
          </pc:sldLayoutMkLst>
        </pc:sldLayoutChg>
        <pc:sldLayoutChg chg="add del mod">
          <pc:chgData name="Janneke" userId="" providerId="" clId="Web-{B6D7E851-D837-4E9C-87B9-09D7BC27956C}" dt="2023-09-13T14:49:55.108" v="418"/>
          <pc:sldLayoutMkLst>
            <pc:docMk/>
            <pc:sldMasterMk cId="1870366354" sldId="2147483732"/>
            <pc:sldLayoutMk cId="3547831566" sldId="2147483742"/>
          </pc:sldLayoutMkLst>
        </pc:sldLayoutChg>
        <pc:sldLayoutChg chg="add del mod">
          <pc:chgData name="Janneke" userId="" providerId="" clId="Web-{B6D7E851-D837-4E9C-87B9-09D7BC27956C}" dt="2023-09-13T14:49:55.108" v="418"/>
          <pc:sldLayoutMkLst>
            <pc:docMk/>
            <pc:sldMasterMk cId="1870366354" sldId="2147483732"/>
            <pc:sldLayoutMk cId="1238655827" sldId="2147483743"/>
          </pc:sldLayoutMkLst>
        </pc:sldLayoutChg>
      </pc:sldMasterChg>
      <pc:sldMasterChg chg="add del addSldLayout delSldLayout modSldLayout">
        <pc:chgData name="Janneke" userId="" providerId="" clId="Web-{B6D7E851-D837-4E9C-87B9-09D7BC27956C}" dt="2023-09-13T14:49:55.108" v="418"/>
        <pc:sldMasterMkLst>
          <pc:docMk/>
          <pc:sldMasterMk cId="1477929461" sldId="2147483744"/>
        </pc:sldMasterMkLst>
        <pc:sldLayoutChg chg="add del mod replId">
          <pc:chgData name="Janneke" userId="" providerId="" clId="Web-{B6D7E851-D837-4E9C-87B9-09D7BC27956C}" dt="2023-09-13T14:49:55.108" v="418"/>
          <pc:sldLayoutMkLst>
            <pc:docMk/>
            <pc:sldMasterMk cId="1477929461" sldId="2147483744"/>
            <pc:sldLayoutMk cId="478566037" sldId="2147483745"/>
          </pc:sldLayoutMkLst>
        </pc:sldLayoutChg>
        <pc:sldLayoutChg chg="add del mod replId">
          <pc:chgData name="Janneke" userId="" providerId="" clId="Web-{B6D7E851-D837-4E9C-87B9-09D7BC27956C}" dt="2023-09-13T14:49:55.108" v="418"/>
          <pc:sldLayoutMkLst>
            <pc:docMk/>
            <pc:sldMasterMk cId="1477929461" sldId="2147483744"/>
            <pc:sldLayoutMk cId="2375499119" sldId="2147483746"/>
          </pc:sldLayoutMkLst>
        </pc:sldLayoutChg>
        <pc:sldLayoutChg chg="add del mod replId">
          <pc:chgData name="Janneke" userId="" providerId="" clId="Web-{B6D7E851-D837-4E9C-87B9-09D7BC27956C}" dt="2023-09-13T14:49:55.108" v="418"/>
          <pc:sldLayoutMkLst>
            <pc:docMk/>
            <pc:sldMasterMk cId="1477929461" sldId="2147483744"/>
            <pc:sldLayoutMk cId="2070297696" sldId="2147483747"/>
          </pc:sldLayoutMkLst>
        </pc:sldLayoutChg>
        <pc:sldLayoutChg chg="add del mod replId">
          <pc:chgData name="Janneke" userId="" providerId="" clId="Web-{B6D7E851-D837-4E9C-87B9-09D7BC27956C}" dt="2023-09-13T14:49:55.108" v="418"/>
          <pc:sldLayoutMkLst>
            <pc:docMk/>
            <pc:sldMasterMk cId="1477929461" sldId="2147483744"/>
            <pc:sldLayoutMk cId="3867630977" sldId="2147483748"/>
          </pc:sldLayoutMkLst>
        </pc:sldLayoutChg>
        <pc:sldLayoutChg chg="add del mod replId">
          <pc:chgData name="Janneke" userId="" providerId="" clId="Web-{B6D7E851-D837-4E9C-87B9-09D7BC27956C}" dt="2023-09-13T14:49:55.108" v="418"/>
          <pc:sldLayoutMkLst>
            <pc:docMk/>
            <pc:sldMasterMk cId="1477929461" sldId="2147483744"/>
            <pc:sldLayoutMk cId="257478217" sldId="2147483749"/>
          </pc:sldLayoutMkLst>
        </pc:sldLayoutChg>
        <pc:sldLayoutChg chg="add del mod replId">
          <pc:chgData name="Janneke" userId="" providerId="" clId="Web-{B6D7E851-D837-4E9C-87B9-09D7BC27956C}" dt="2023-09-13T14:49:55.108" v="418"/>
          <pc:sldLayoutMkLst>
            <pc:docMk/>
            <pc:sldMasterMk cId="1477929461" sldId="2147483744"/>
            <pc:sldLayoutMk cId="3086475735" sldId="2147483750"/>
          </pc:sldLayoutMkLst>
        </pc:sldLayoutChg>
        <pc:sldLayoutChg chg="add del mod replId">
          <pc:chgData name="Janneke" userId="" providerId="" clId="Web-{B6D7E851-D837-4E9C-87B9-09D7BC27956C}" dt="2023-09-13T14:49:55.108" v="418"/>
          <pc:sldLayoutMkLst>
            <pc:docMk/>
            <pc:sldMasterMk cId="1477929461" sldId="2147483744"/>
            <pc:sldLayoutMk cId="2415566116" sldId="2147483751"/>
          </pc:sldLayoutMkLst>
        </pc:sldLayoutChg>
        <pc:sldLayoutChg chg="add del mod replId">
          <pc:chgData name="Janneke" userId="" providerId="" clId="Web-{B6D7E851-D837-4E9C-87B9-09D7BC27956C}" dt="2023-09-13T14:49:55.108" v="418"/>
          <pc:sldLayoutMkLst>
            <pc:docMk/>
            <pc:sldMasterMk cId="1477929461" sldId="2147483744"/>
            <pc:sldLayoutMk cId="4252598780" sldId="2147483752"/>
          </pc:sldLayoutMkLst>
        </pc:sldLayoutChg>
        <pc:sldLayoutChg chg="add del mod replId">
          <pc:chgData name="Janneke" userId="" providerId="" clId="Web-{B6D7E851-D837-4E9C-87B9-09D7BC27956C}" dt="2023-09-13T14:49:55.108" v="418"/>
          <pc:sldLayoutMkLst>
            <pc:docMk/>
            <pc:sldMasterMk cId="1477929461" sldId="2147483744"/>
            <pc:sldLayoutMk cId="31901335" sldId="2147483753"/>
          </pc:sldLayoutMkLst>
        </pc:sldLayoutChg>
        <pc:sldLayoutChg chg="add del mod replId">
          <pc:chgData name="Janneke" userId="" providerId="" clId="Web-{B6D7E851-D837-4E9C-87B9-09D7BC27956C}" dt="2023-09-13T14:49:55.108" v="418"/>
          <pc:sldLayoutMkLst>
            <pc:docMk/>
            <pc:sldMasterMk cId="1477929461" sldId="2147483744"/>
            <pc:sldLayoutMk cId="1472889237" sldId="2147483754"/>
          </pc:sldLayoutMkLst>
        </pc:sldLayoutChg>
        <pc:sldLayoutChg chg="add del mod replId">
          <pc:chgData name="Janneke" userId="" providerId="" clId="Web-{B6D7E851-D837-4E9C-87B9-09D7BC27956C}" dt="2023-09-13T14:49:55.108" v="418"/>
          <pc:sldLayoutMkLst>
            <pc:docMk/>
            <pc:sldMasterMk cId="1477929461" sldId="2147483744"/>
            <pc:sldLayoutMk cId="3535791900" sldId="2147483755"/>
          </pc:sldLayoutMkLst>
        </pc:sldLayoutChg>
        <pc:sldLayoutChg chg="add del mod replId">
          <pc:chgData name="Janneke" userId="" providerId="" clId="Web-{B6D7E851-D837-4E9C-87B9-09D7BC27956C}" dt="2023-09-13T14:49:55.108" v="418"/>
          <pc:sldLayoutMkLst>
            <pc:docMk/>
            <pc:sldMasterMk cId="1477929461" sldId="2147483744"/>
            <pc:sldLayoutMk cId="1715962314" sldId="2147483756"/>
          </pc:sldLayoutMkLst>
        </pc:sldLayoutChg>
        <pc:sldLayoutChg chg="add del mod replId">
          <pc:chgData name="Janneke" userId="" providerId="" clId="Web-{B6D7E851-D837-4E9C-87B9-09D7BC27956C}" dt="2023-09-13T14:49:55.108" v="418"/>
          <pc:sldLayoutMkLst>
            <pc:docMk/>
            <pc:sldMasterMk cId="1477929461" sldId="2147483744"/>
            <pc:sldLayoutMk cId="1677484403" sldId="2147483757"/>
          </pc:sldLayoutMkLst>
        </pc:sldLayoutChg>
        <pc:sldLayoutChg chg="add del mod replId">
          <pc:chgData name="Janneke" userId="" providerId="" clId="Web-{B6D7E851-D837-4E9C-87B9-09D7BC27956C}" dt="2023-09-13T14:49:55.108" v="418"/>
          <pc:sldLayoutMkLst>
            <pc:docMk/>
            <pc:sldMasterMk cId="1477929461" sldId="2147483744"/>
            <pc:sldLayoutMk cId="1441014164" sldId="2147483758"/>
          </pc:sldLayoutMkLst>
        </pc:sldLayoutChg>
        <pc:sldLayoutChg chg="add del mod replId">
          <pc:chgData name="Janneke" userId="" providerId="" clId="Web-{B6D7E851-D837-4E9C-87B9-09D7BC27956C}" dt="2023-09-13T14:49:55.108" v="418"/>
          <pc:sldLayoutMkLst>
            <pc:docMk/>
            <pc:sldMasterMk cId="1477929461" sldId="2147483744"/>
            <pc:sldLayoutMk cId="3304330165" sldId="2147483759"/>
          </pc:sldLayoutMkLst>
        </pc:sldLayoutChg>
        <pc:sldLayoutChg chg="add del mod replId">
          <pc:chgData name="Janneke" userId="" providerId="" clId="Web-{B6D7E851-D837-4E9C-87B9-09D7BC27956C}" dt="2023-09-13T14:49:55.108" v="418"/>
          <pc:sldLayoutMkLst>
            <pc:docMk/>
            <pc:sldMasterMk cId="1477929461" sldId="2147483744"/>
            <pc:sldLayoutMk cId="677498628" sldId="2147483760"/>
          </pc:sldLayoutMkLst>
        </pc:sldLayoutChg>
        <pc:sldLayoutChg chg="add del mod replId">
          <pc:chgData name="Janneke" userId="" providerId="" clId="Web-{B6D7E851-D837-4E9C-87B9-09D7BC27956C}" dt="2023-09-13T14:49:55.108" v="418"/>
          <pc:sldLayoutMkLst>
            <pc:docMk/>
            <pc:sldMasterMk cId="1477929461" sldId="2147483744"/>
            <pc:sldLayoutMk cId="262827584" sldId="2147483761"/>
          </pc:sldLayoutMkLst>
        </pc:sldLayoutChg>
      </pc:sldMasterChg>
    </pc:docChg>
  </pc:docChgLst>
  <pc:docChgLst>
    <pc:chgData name="Nadja" clId="Web-{76352DB7-81DE-4EB0-A06C-31F2A9433A12}"/>
    <pc:docChg chg="addSld delSld modSld">
      <pc:chgData name="Nadja" userId="" providerId="" clId="Web-{76352DB7-81DE-4EB0-A06C-31F2A9433A12}" dt="2023-09-09T12:55:48.305" v="52" actId="20577"/>
      <pc:docMkLst>
        <pc:docMk/>
      </pc:docMkLst>
      <pc:sldChg chg="del">
        <pc:chgData name="Nadja" userId="" providerId="" clId="Web-{76352DB7-81DE-4EB0-A06C-31F2A9433A12}" dt="2023-09-09T12:53:33.036" v="0"/>
        <pc:sldMkLst>
          <pc:docMk/>
          <pc:sldMk cId="2118509066" sldId="271"/>
        </pc:sldMkLst>
      </pc:sldChg>
      <pc:sldChg chg="modSp add">
        <pc:chgData name="Nadja" userId="" providerId="" clId="Web-{76352DB7-81DE-4EB0-A06C-31F2A9433A12}" dt="2023-09-09T12:55:48.305" v="52" actId="20577"/>
        <pc:sldMkLst>
          <pc:docMk/>
          <pc:sldMk cId="164940526" sldId="277"/>
        </pc:sldMkLst>
        <pc:graphicFrameChg chg="modGraphic">
          <ac:chgData name="Nadja" userId="" providerId="" clId="Web-{76352DB7-81DE-4EB0-A06C-31F2A9433A12}" dt="2023-09-09T12:55:48.305" v="52" actId="20577"/>
          <ac:graphicFrameMkLst>
            <pc:docMk/>
            <pc:sldMk cId="164940526" sldId="277"/>
            <ac:graphicFrameMk id="20" creationId="{55CD4BCA-53B1-C3D4-C639-4B9878EC17DC}"/>
          </ac:graphicFrameMkLst>
        </pc:graphicFrameChg>
      </pc:sldChg>
    </pc:docChg>
  </pc:docChgLst>
  <pc:docChgLst>
    <pc:chgData name="Nadja" clId="Web-{F59069B0-5F99-454B-B7DF-AB93934DB084}"/>
    <pc:docChg chg="addSld delSld modSld sldOrd">
      <pc:chgData name="Nadja" userId="" providerId="" clId="Web-{F59069B0-5F99-454B-B7DF-AB93934DB084}" dt="2023-09-13T18:40:44.011" v="1315" actId="20577"/>
      <pc:docMkLst>
        <pc:docMk/>
      </pc:docMkLst>
      <pc:sldChg chg="addSp delSp modSp del mod modClrScheme chgLayout">
        <pc:chgData name="Nadja" userId="" providerId="" clId="Web-{F59069B0-5F99-454B-B7DF-AB93934DB084}" dt="2023-09-13T15:44:42.706" v="463"/>
        <pc:sldMkLst>
          <pc:docMk/>
          <pc:sldMk cId="340843437" sldId="260"/>
        </pc:sldMkLst>
        <pc:spChg chg="mod ord">
          <ac:chgData name="Nadja" userId="" providerId="" clId="Web-{F59069B0-5F99-454B-B7DF-AB93934DB084}" dt="2023-09-13T15:36:30.803" v="438" actId="20577"/>
          <ac:spMkLst>
            <pc:docMk/>
            <pc:sldMk cId="340843437" sldId="260"/>
            <ac:spMk id="2" creationId="{4DE04B03-4FF2-C34F-8600-E1533473A83C}"/>
          </ac:spMkLst>
        </pc:spChg>
        <pc:spChg chg="add del mod ord">
          <ac:chgData name="Nadja" userId="" providerId="" clId="Web-{F59069B0-5F99-454B-B7DF-AB93934DB084}" dt="2023-09-13T15:36:21.881" v="435"/>
          <ac:spMkLst>
            <pc:docMk/>
            <pc:sldMk cId="340843437" sldId="260"/>
            <ac:spMk id="38" creationId="{7C89B4B1-44B4-EF6E-83EF-C2F1AA06A858}"/>
          </ac:spMkLst>
        </pc:spChg>
        <pc:spChg chg="add del mod ord">
          <ac:chgData name="Nadja" userId="" providerId="" clId="Web-{F59069B0-5F99-454B-B7DF-AB93934DB084}" dt="2023-09-13T15:36:23.177" v="436"/>
          <ac:spMkLst>
            <pc:docMk/>
            <pc:sldMk cId="340843437" sldId="260"/>
            <ac:spMk id="39" creationId="{7B991507-C2F1-6966-086E-4F6152EA8DB0}"/>
          </ac:spMkLst>
        </pc:spChg>
        <pc:spChg chg="add del mod">
          <ac:chgData name="Nadja" userId="" providerId="" clId="Web-{F59069B0-5F99-454B-B7DF-AB93934DB084}" dt="2023-09-13T15:36:18.115" v="434"/>
          <ac:spMkLst>
            <pc:docMk/>
            <pc:sldMk cId="340843437" sldId="260"/>
            <ac:spMk id="40" creationId="{6F569981-2D8A-3734-39E0-1C6CDA29AB19}"/>
          </ac:spMkLst>
        </pc:spChg>
        <pc:spChg chg="add del mod">
          <ac:chgData name="Nadja" userId="" providerId="" clId="Web-{F59069B0-5F99-454B-B7DF-AB93934DB084}" dt="2023-09-13T15:36:28.896" v="437"/>
          <ac:spMkLst>
            <pc:docMk/>
            <pc:sldMk cId="340843437" sldId="260"/>
            <ac:spMk id="41" creationId="{B3EF1508-7B70-58F7-8B38-530B1165A053}"/>
          </ac:spMkLst>
        </pc:spChg>
        <pc:spChg chg="add del mod">
          <ac:chgData name="Nadja" userId="" providerId="" clId="Web-{F59069B0-5F99-454B-B7DF-AB93934DB084}" dt="2023-09-13T15:36:43.537" v="439"/>
          <ac:spMkLst>
            <pc:docMk/>
            <pc:sldMk cId="340843437" sldId="260"/>
            <ac:spMk id="43" creationId="{CB1E2E28-3E09-7CA2-80D2-7A7EB94A54F5}"/>
          </ac:spMkLst>
        </pc:spChg>
        <pc:spChg chg="add del mod">
          <ac:chgData name="Nadja" userId="" providerId="" clId="Web-{F59069B0-5F99-454B-B7DF-AB93934DB084}" dt="2023-09-13T15:37:00.897" v="445"/>
          <ac:spMkLst>
            <pc:docMk/>
            <pc:sldMk cId="340843437" sldId="260"/>
            <ac:spMk id="45" creationId="{CCCC2F2B-4E20-D9DD-405F-1228DB5B3230}"/>
          </ac:spMkLst>
        </pc:spChg>
        <pc:graphicFrameChg chg="del modGraphic">
          <ac:chgData name="Nadja" userId="" providerId="" clId="Web-{F59069B0-5F99-454B-B7DF-AB93934DB084}" dt="2023-09-13T15:24:03.127" v="364"/>
          <ac:graphicFrameMkLst>
            <pc:docMk/>
            <pc:sldMk cId="340843437" sldId="260"/>
            <ac:graphicFrameMk id="20" creationId="{55CD4BCA-53B1-C3D4-C639-4B9878EC17DC}"/>
          </ac:graphicFrameMkLst>
        </pc:graphicFrameChg>
        <pc:picChg chg="add mod ord">
          <ac:chgData name="Nadja" userId="" providerId="" clId="Web-{F59069B0-5F99-454B-B7DF-AB93934DB084}" dt="2023-09-13T15:37:18.101" v="447" actId="1076"/>
          <ac:picMkLst>
            <pc:docMk/>
            <pc:sldMk cId="340843437" sldId="260"/>
            <ac:picMk id="46" creationId="{8FE72E3E-9D42-C7FF-90CB-32F71C7304C6}"/>
          </ac:picMkLst>
        </pc:picChg>
      </pc:sldChg>
      <pc:sldChg chg="addSp delSp modSp mod ord modClrScheme chgLayout">
        <pc:chgData name="Nadja" userId="" providerId="" clId="Web-{F59069B0-5F99-454B-B7DF-AB93934DB084}" dt="2023-09-13T14:59:58.716" v="145" actId="20577"/>
        <pc:sldMkLst>
          <pc:docMk/>
          <pc:sldMk cId="610811729" sldId="265"/>
        </pc:sldMkLst>
        <pc:spChg chg="mod ord">
          <ac:chgData name="Nadja" userId="" providerId="" clId="Web-{F59069B0-5F99-454B-B7DF-AB93934DB084}" dt="2023-09-13T14:59:58.716" v="145" actId="20577"/>
          <ac:spMkLst>
            <pc:docMk/>
            <pc:sldMk cId="610811729" sldId="265"/>
            <ac:spMk id="145" creationId="{C6B2609F-09EC-C873-5F27-9FB315DAD5A9}"/>
          </ac:spMkLst>
        </pc:spChg>
        <pc:spChg chg="add mod ord">
          <ac:chgData name="Nadja" userId="" providerId="" clId="Web-{F59069B0-5F99-454B-B7DF-AB93934DB084}" dt="2023-09-13T14:59:57.684" v="144" actId="20577"/>
          <ac:spMkLst>
            <pc:docMk/>
            <pc:sldMk cId="610811729" sldId="265"/>
            <ac:spMk id="297" creationId="{D38BE961-68DF-476E-5DE0-8E87B6E13437}"/>
          </ac:spMkLst>
        </pc:spChg>
        <pc:spChg chg="add del mod ord">
          <ac:chgData name="Nadja" userId="" providerId="" clId="Web-{F59069B0-5F99-454B-B7DF-AB93934DB084}" dt="2023-09-13T14:58:38.214" v="136"/>
          <ac:spMkLst>
            <pc:docMk/>
            <pc:sldMk cId="610811729" sldId="265"/>
            <ac:spMk id="298" creationId="{C13059C8-F128-0B11-388A-DEAE8D4CE276}"/>
          </ac:spMkLst>
        </pc:spChg>
        <pc:graphicFrameChg chg="del modGraphic">
          <ac:chgData name="Nadja" userId="" providerId="" clId="Web-{F59069B0-5F99-454B-B7DF-AB93934DB084}" dt="2023-09-13T14:58:16.604" v="134"/>
          <ac:graphicFrameMkLst>
            <pc:docMk/>
            <pc:sldMk cId="610811729" sldId="265"/>
            <ac:graphicFrameMk id="20" creationId="{55CD4BCA-53B1-C3D4-C639-4B9878EC17DC}"/>
          </ac:graphicFrameMkLst>
        </pc:graphicFrameChg>
      </pc:sldChg>
      <pc:sldChg chg="delSp modSp">
        <pc:chgData name="Nadja" userId="" providerId="" clId="Web-{F59069B0-5F99-454B-B7DF-AB93934DB084}" dt="2023-09-13T16:22:25.513" v="1053" actId="20577"/>
        <pc:sldMkLst>
          <pc:docMk/>
          <pc:sldMk cId="3906980061" sldId="270"/>
        </pc:sldMkLst>
        <pc:spChg chg="mod">
          <ac:chgData name="Nadja" userId="" providerId="" clId="Web-{F59069B0-5F99-454B-B7DF-AB93934DB084}" dt="2023-09-13T16:22:25.513" v="1053" actId="20577"/>
          <ac:spMkLst>
            <pc:docMk/>
            <pc:sldMk cId="3906980061" sldId="270"/>
            <ac:spMk id="4" creationId="{C94CDE27-EEE5-0B42-A52B-A33D5969BFAC}"/>
          </ac:spMkLst>
        </pc:spChg>
        <pc:spChg chg="del">
          <ac:chgData name="Nadja" userId="" providerId="" clId="Web-{F59069B0-5F99-454B-B7DF-AB93934DB084}" dt="2023-09-13T14:55:43.787" v="118"/>
          <ac:spMkLst>
            <pc:docMk/>
            <pc:sldMk cId="3906980061" sldId="270"/>
            <ac:spMk id="5" creationId="{ABA2680D-5014-254B-945A-65FC04CB6CB2}"/>
          </ac:spMkLst>
        </pc:spChg>
      </pc:sldChg>
      <pc:sldChg chg="addSp delSp modSp mod modClrScheme chgLayout">
        <pc:chgData name="Nadja" userId="" providerId="" clId="Web-{F59069B0-5F99-454B-B7DF-AB93934DB084}" dt="2023-09-13T18:40:44.011" v="1315" actId="20577"/>
        <pc:sldMkLst>
          <pc:docMk/>
          <pc:sldMk cId="684574465" sldId="274"/>
        </pc:sldMkLst>
        <pc:spChg chg="mod ord">
          <ac:chgData name="Nadja" userId="" providerId="" clId="Web-{F59069B0-5F99-454B-B7DF-AB93934DB084}" dt="2023-09-13T16:36:25.769" v="1091" actId="20577"/>
          <ac:spMkLst>
            <pc:docMk/>
            <pc:sldMk cId="684574465" sldId="274"/>
            <ac:spMk id="2" creationId="{4DE04B03-4FF2-C34F-8600-E1533473A83C}"/>
          </ac:spMkLst>
        </pc:spChg>
        <pc:spChg chg="add mod ord">
          <ac:chgData name="Nadja" userId="" providerId="" clId="Web-{F59069B0-5F99-454B-B7DF-AB93934DB084}" dt="2023-09-13T18:40:44.011" v="1315" actId="20577"/>
          <ac:spMkLst>
            <pc:docMk/>
            <pc:sldMk cId="684574465" sldId="274"/>
            <ac:spMk id="165" creationId="{45CD76A9-B906-9972-AF00-29D76FA4B5C3}"/>
          </ac:spMkLst>
        </pc:spChg>
        <pc:graphicFrameChg chg="del modGraphic">
          <ac:chgData name="Nadja" userId="" providerId="" clId="Web-{F59069B0-5F99-454B-B7DF-AB93934DB084}" dt="2023-09-13T15:56:52.599" v="534"/>
          <ac:graphicFrameMkLst>
            <pc:docMk/>
            <pc:sldMk cId="684574465" sldId="274"/>
            <ac:graphicFrameMk id="20" creationId="{55CD4BCA-53B1-C3D4-C639-4B9878EC17DC}"/>
          </ac:graphicFrameMkLst>
        </pc:graphicFrameChg>
      </pc:sldChg>
      <pc:sldChg chg="addSp delSp modSp">
        <pc:chgData name="Nadja" userId="" providerId="" clId="Web-{F59069B0-5F99-454B-B7DF-AB93934DB084}" dt="2023-09-13T16:34:30.766" v="1076"/>
        <pc:sldMkLst>
          <pc:docMk/>
          <pc:sldMk cId="2266727226" sldId="275"/>
        </pc:sldMkLst>
        <pc:spChg chg="del mod">
          <ac:chgData name="Nadja" userId="" providerId="" clId="Web-{F59069B0-5F99-454B-B7DF-AB93934DB084}" dt="2023-09-13T16:33:20.061" v="1069"/>
          <ac:spMkLst>
            <pc:docMk/>
            <pc:sldMk cId="2266727226" sldId="275"/>
            <ac:spMk id="4" creationId="{F628109B-5DB9-5346-B4D0-93BF68BA58F1}"/>
          </ac:spMkLst>
        </pc:spChg>
        <pc:spChg chg="add mod">
          <ac:chgData name="Nadja" userId="" providerId="" clId="Web-{F59069B0-5F99-454B-B7DF-AB93934DB084}" dt="2023-09-13T15:21:41.218" v="341" actId="1076"/>
          <ac:spMkLst>
            <pc:docMk/>
            <pc:sldMk cId="2266727226" sldId="275"/>
            <ac:spMk id="39" creationId="{B22B3ED9-4034-04E4-7027-749C34601A1A}"/>
          </ac:spMkLst>
        </pc:spChg>
        <pc:spChg chg="add del mod">
          <ac:chgData name="Nadja" userId="" providerId="" clId="Web-{F59069B0-5F99-454B-B7DF-AB93934DB084}" dt="2023-09-13T16:34:30.766" v="1076"/>
          <ac:spMkLst>
            <pc:docMk/>
            <pc:sldMk cId="2266727226" sldId="275"/>
            <ac:spMk id="41" creationId="{7215F160-F036-2B83-DB46-10117A4B4A6C}"/>
          </ac:spMkLst>
        </pc:spChg>
        <pc:spChg chg="add">
          <ac:chgData name="Nadja" userId="" providerId="" clId="Web-{F59069B0-5F99-454B-B7DF-AB93934DB084}" dt="2023-09-13T16:33:21.983" v="1070"/>
          <ac:spMkLst>
            <pc:docMk/>
            <pc:sldMk cId="2266727226" sldId="275"/>
            <ac:spMk id="43" creationId="{E5D7E944-E08D-39DC-E8FF-DB3697F15E69}"/>
          </ac:spMkLst>
        </pc:spChg>
        <pc:graphicFrameChg chg="del modGraphic">
          <ac:chgData name="Nadja" userId="" providerId="" clId="Web-{F59069B0-5F99-454B-B7DF-AB93934DB084}" dt="2023-09-13T15:19:49.215" v="321"/>
          <ac:graphicFrameMkLst>
            <pc:docMk/>
            <pc:sldMk cId="2266727226" sldId="275"/>
            <ac:graphicFrameMk id="20" creationId="{55CD4BCA-53B1-C3D4-C639-4B9878EC17DC}"/>
          </ac:graphicFrameMkLst>
        </pc:graphicFrameChg>
      </pc:sldChg>
      <pc:sldChg chg="addSp delSp modSp">
        <pc:chgData name="Nadja" userId="" providerId="" clId="Web-{F59069B0-5F99-454B-B7DF-AB93934DB084}" dt="2023-09-13T16:35:30.018" v="1086"/>
        <pc:sldMkLst>
          <pc:docMk/>
          <pc:sldMk cId="697803484" sldId="276"/>
        </pc:sldMkLst>
        <pc:spChg chg="del mod">
          <ac:chgData name="Nadja" userId="" providerId="" clId="Web-{F59069B0-5F99-454B-B7DF-AB93934DB084}" dt="2023-09-13T16:35:24.814" v="1084"/>
          <ac:spMkLst>
            <pc:docMk/>
            <pc:sldMk cId="697803484" sldId="276"/>
            <ac:spMk id="4" creationId="{F628109B-5DB9-5346-B4D0-93BF68BA58F1}"/>
          </ac:spMkLst>
        </pc:spChg>
        <pc:spChg chg="add mod">
          <ac:chgData name="Nadja" userId="" providerId="" clId="Web-{F59069B0-5F99-454B-B7DF-AB93934DB084}" dt="2023-09-13T15:23:42.408" v="360" actId="1076"/>
          <ac:spMkLst>
            <pc:docMk/>
            <pc:sldMk cId="697803484" sldId="276"/>
            <ac:spMk id="26" creationId="{146793C5-B763-F0D8-1E32-474E3ED422D1}"/>
          </ac:spMkLst>
        </pc:spChg>
        <pc:spChg chg="add del">
          <ac:chgData name="Nadja" userId="" providerId="" clId="Web-{F59069B0-5F99-454B-B7DF-AB93934DB084}" dt="2023-09-13T16:35:16.939" v="1083"/>
          <ac:spMkLst>
            <pc:docMk/>
            <pc:sldMk cId="697803484" sldId="276"/>
            <ac:spMk id="28" creationId="{76C9D48E-E4DD-367B-6F89-8477E9F65135}"/>
          </ac:spMkLst>
        </pc:spChg>
        <pc:spChg chg="add del mod">
          <ac:chgData name="Nadja" userId="" providerId="" clId="Web-{F59069B0-5F99-454B-B7DF-AB93934DB084}" dt="2023-09-13T16:35:30.018" v="1086"/>
          <ac:spMkLst>
            <pc:docMk/>
            <pc:sldMk cId="697803484" sldId="276"/>
            <ac:spMk id="32" creationId="{F255FB33-2A2B-AD17-C579-BD189F37B7B0}"/>
          </ac:spMkLst>
        </pc:spChg>
        <pc:spChg chg="add">
          <ac:chgData name="Nadja" userId="" providerId="" clId="Web-{F59069B0-5F99-454B-B7DF-AB93934DB084}" dt="2023-09-13T16:35:25.705" v="1085"/>
          <ac:spMkLst>
            <pc:docMk/>
            <pc:sldMk cId="697803484" sldId="276"/>
            <ac:spMk id="34" creationId="{FFBCBFFF-A232-D6B8-53F7-D8956AF714DA}"/>
          </ac:spMkLst>
        </pc:spChg>
        <pc:graphicFrameChg chg="del modGraphic">
          <ac:chgData name="Nadja" userId="" providerId="" clId="Web-{F59069B0-5F99-454B-B7DF-AB93934DB084}" dt="2023-09-13T15:22:41.063" v="346"/>
          <ac:graphicFrameMkLst>
            <pc:docMk/>
            <pc:sldMk cId="697803484" sldId="276"/>
            <ac:graphicFrameMk id="20" creationId="{55CD4BCA-53B1-C3D4-C639-4B9878EC17DC}"/>
          </ac:graphicFrameMkLst>
        </pc:graphicFrameChg>
      </pc:sldChg>
      <pc:sldChg chg="addSp delSp modSp mod modShow">
        <pc:chgData name="Nadja" userId="" providerId="" clId="Web-{F59069B0-5F99-454B-B7DF-AB93934DB084}" dt="2023-09-13T14:59:31.512" v="140" actId="20577"/>
        <pc:sldMkLst>
          <pc:docMk/>
          <pc:sldMk cId="164940526" sldId="277"/>
        </pc:sldMkLst>
        <pc:spChg chg="mod">
          <ac:chgData name="Nadja" userId="" providerId="" clId="Web-{F59069B0-5F99-454B-B7DF-AB93934DB084}" dt="2023-09-13T14:55:17.177" v="117" actId="20577"/>
          <ac:spMkLst>
            <pc:docMk/>
            <pc:sldMk cId="164940526" sldId="277"/>
            <ac:spMk id="2" creationId="{4DE04B03-4FF2-C34F-8600-E1533473A83C}"/>
          </ac:spMkLst>
        </pc:spChg>
        <pc:spChg chg="add mod">
          <ac:chgData name="Nadja" userId="" providerId="" clId="Web-{F59069B0-5F99-454B-B7DF-AB93934DB084}" dt="2023-09-13T14:59:31.512" v="140" actId="20577"/>
          <ac:spMkLst>
            <pc:docMk/>
            <pc:sldMk cId="164940526" sldId="277"/>
            <ac:spMk id="323" creationId="{B86B3DA6-469C-1817-B461-BAC9B57BE8B3}"/>
          </ac:spMkLst>
        </pc:spChg>
        <pc:graphicFrameChg chg="del modGraphic">
          <ac:chgData name="Nadja" userId="" providerId="" clId="Web-{F59069B0-5F99-454B-B7DF-AB93934DB084}" dt="2023-09-13T14:53:59.800" v="100"/>
          <ac:graphicFrameMkLst>
            <pc:docMk/>
            <pc:sldMk cId="164940526" sldId="277"/>
            <ac:graphicFrameMk id="20" creationId="{55CD4BCA-53B1-C3D4-C639-4B9878EC17DC}"/>
          </ac:graphicFrameMkLst>
        </pc:graphicFrameChg>
      </pc:sldChg>
      <pc:sldChg chg="addSp delSp modSp ord">
        <pc:chgData name="Nadja" userId="" providerId="" clId="Web-{F59069B0-5F99-454B-B7DF-AB93934DB084}" dt="2023-09-13T15:51:39.670" v="507" actId="20577"/>
        <pc:sldMkLst>
          <pc:docMk/>
          <pc:sldMk cId="2617331438" sldId="278"/>
        </pc:sldMkLst>
        <pc:spChg chg="add mod">
          <ac:chgData name="Nadja" userId="" providerId="" clId="Web-{F59069B0-5F99-454B-B7DF-AB93934DB084}" dt="2023-09-13T15:51:39.670" v="507" actId="20577"/>
          <ac:spMkLst>
            <pc:docMk/>
            <pc:sldMk cId="2617331438" sldId="278"/>
            <ac:spMk id="22" creationId="{38B6B549-25D5-2C43-40DA-6B5A2198B4C5}"/>
          </ac:spMkLst>
        </pc:spChg>
        <pc:spChg chg="add mod">
          <ac:chgData name="Nadja" userId="" providerId="" clId="Web-{F59069B0-5F99-454B-B7DF-AB93934DB084}" dt="2023-09-13T15:51:17.325" v="506" actId="1076"/>
          <ac:spMkLst>
            <pc:docMk/>
            <pc:sldMk cId="2617331438" sldId="278"/>
            <ac:spMk id="24" creationId="{4905105A-252A-3CF3-C2A7-F90662768C25}"/>
          </ac:spMkLst>
        </pc:spChg>
        <pc:graphicFrameChg chg="del modGraphic">
          <ac:chgData name="Nadja" userId="" providerId="" clId="Web-{F59069B0-5F99-454B-B7DF-AB93934DB084}" dt="2023-09-13T15:47:28.148" v="466"/>
          <ac:graphicFrameMkLst>
            <pc:docMk/>
            <pc:sldMk cId="2617331438" sldId="278"/>
            <ac:graphicFrameMk id="20" creationId="{55CD4BCA-53B1-C3D4-C639-4B9878EC17DC}"/>
          </ac:graphicFrameMkLst>
        </pc:graphicFrameChg>
      </pc:sldChg>
      <pc:sldChg chg="addSp delSp modSp">
        <pc:chgData name="Nadja" userId="" providerId="" clId="Web-{F59069B0-5F99-454B-B7DF-AB93934DB084}" dt="2023-09-13T15:59:54.776" v="549"/>
        <pc:sldMkLst>
          <pc:docMk/>
          <pc:sldMk cId="3178856176" sldId="279"/>
        </pc:sldMkLst>
        <pc:spChg chg="add mod">
          <ac:chgData name="Nadja" userId="" providerId="" clId="Web-{F59069B0-5F99-454B-B7DF-AB93934DB084}" dt="2023-09-13T15:59:54.776" v="549"/>
          <ac:spMkLst>
            <pc:docMk/>
            <pc:sldMk cId="3178856176" sldId="279"/>
            <ac:spMk id="22" creationId="{4FC0EE3D-93E5-4749-7C34-98A8830663A2}"/>
          </ac:spMkLst>
        </pc:spChg>
        <pc:graphicFrameChg chg="del modGraphic">
          <ac:chgData name="Nadja" userId="" providerId="" clId="Web-{F59069B0-5F99-454B-B7DF-AB93934DB084}" dt="2023-09-13T15:59:54.776" v="549"/>
          <ac:graphicFrameMkLst>
            <pc:docMk/>
            <pc:sldMk cId="3178856176" sldId="279"/>
            <ac:graphicFrameMk id="20" creationId="{55CD4BCA-53B1-C3D4-C639-4B9878EC17DC}"/>
          </ac:graphicFrameMkLst>
        </pc:graphicFrameChg>
      </pc:sldChg>
      <pc:sldChg chg="del">
        <pc:chgData name="Nadja" userId="" providerId="" clId="Web-{F59069B0-5F99-454B-B7DF-AB93934DB084}" dt="2023-09-13T15:47:40.898" v="469"/>
        <pc:sldMkLst>
          <pc:docMk/>
          <pc:sldMk cId="3521495003" sldId="280"/>
        </pc:sldMkLst>
      </pc:sldChg>
      <pc:sldChg chg="addSp delSp modSp add ord replId">
        <pc:chgData name="Nadja" userId="" providerId="" clId="Web-{F59069B0-5F99-454B-B7DF-AB93934DB084}" dt="2023-09-13T16:34:19.953" v="1075"/>
        <pc:sldMkLst>
          <pc:docMk/>
          <pc:sldMk cId="3065121549" sldId="281"/>
        </pc:sldMkLst>
        <pc:spChg chg="add mod">
          <ac:chgData name="Nadja" userId="" providerId="" clId="Web-{F59069B0-5F99-454B-B7DF-AB93934DB084}" dt="2023-09-13T15:13:48.721" v="318" actId="14100"/>
          <ac:spMkLst>
            <pc:docMk/>
            <pc:sldMk cId="3065121549" sldId="281"/>
            <ac:spMk id="28" creationId="{3472CF72-B672-E38D-48E8-68EB8F292805}"/>
          </ac:spMkLst>
        </pc:spChg>
        <pc:spChg chg="add del mod">
          <ac:chgData name="Nadja" userId="" providerId="" clId="Web-{F59069B0-5F99-454B-B7DF-AB93934DB084}" dt="2023-09-13T16:34:19.953" v="1075"/>
          <ac:spMkLst>
            <pc:docMk/>
            <pc:sldMk cId="3065121549" sldId="281"/>
            <ac:spMk id="30" creationId="{F1611837-9ABF-AF57-F565-270FABB0F297}"/>
          </ac:spMkLst>
        </pc:spChg>
        <pc:spChg chg="add del">
          <ac:chgData name="Nadja" userId="" providerId="" clId="Web-{F59069B0-5F99-454B-B7DF-AB93934DB084}" dt="2023-09-13T16:34:01.031" v="1074"/>
          <ac:spMkLst>
            <pc:docMk/>
            <pc:sldMk cId="3065121549" sldId="281"/>
            <ac:spMk id="32" creationId="{D0B49288-93DE-B561-584E-86BD4DDFAA8D}"/>
          </ac:spMkLst>
        </pc:spChg>
        <pc:spChg chg="del mod">
          <ac:chgData name="Nadja" userId="" providerId="" clId="Web-{F59069B0-5F99-454B-B7DF-AB93934DB084}" dt="2023-09-13T16:33:13.155" v="1067"/>
          <ac:spMkLst>
            <pc:docMk/>
            <pc:sldMk cId="3065121549" sldId="281"/>
            <ac:spMk id="145" creationId="{C6B2609F-09EC-C873-5F27-9FB315DAD5A9}"/>
          </ac:spMkLst>
        </pc:spChg>
        <pc:graphicFrameChg chg="del modGraphic">
          <ac:chgData name="Nadja" userId="" providerId="" clId="Web-{F59069B0-5F99-454B-B7DF-AB93934DB084}" dt="2023-09-13T15:01:08.530" v="152"/>
          <ac:graphicFrameMkLst>
            <pc:docMk/>
            <pc:sldMk cId="3065121549" sldId="281"/>
            <ac:graphicFrameMk id="20" creationId="{55CD4BCA-53B1-C3D4-C639-4B9878EC17DC}"/>
          </ac:graphicFrameMkLst>
        </pc:graphicFrameChg>
        <pc:picChg chg="mod">
          <ac:chgData name="Nadja" userId="" providerId="" clId="Web-{F59069B0-5F99-454B-B7DF-AB93934DB084}" dt="2023-09-13T16:22:55.780" v="1054" actId="1076"/>
          <ac:picMkLst>
            <pc:docMk/>
            <pc:sldMk cId="3065121549" sldId="281"/>
            <ac:picMk id="23" creationId="{3861A636-2761-8CE7-1B29-5AE1DC9E1D33}"/>
          </ac:picMkLst>
        </pc:picChg>
      </pc:sldChg>
      <pc:sldChg chg="addSp modSp mod modClrScheme chgLayout">
        <pc:chgData name="Nadja" userId="" providerId="" clId="Web-{F59069B0-5F99-454B-B7DF-AB93934DB084}" dt="2023-09-13T15:13:28.064" v="317" actId="1076"/>
        <pc:sldMkLst>
          <pc:docMk/>
          <pc:sldMk cId="2112583224" sldId="282"/>
        </pc:sldMkLst>
        <pc:spChg chg="mod ord">
          <ac:chgData name="Nadja" userId="" providerId="" clId="Web-{F59069B0-5F99-454B-B7DF-AB93934DB084}" dt="2023-09-13T15:04:04.112" v="175" actId="20577"/>
          <ac:spMkLst>
            <pc:docMk/>
            <pc:sldMk cId="2112583224" sldId="282"/>
            <ac:spMk id="2" creationId="{6F68BCAF-D8EF-23DB-D2FF-DC5F969D2151}"/>
          </ac:spMkLst>
        </pc:spChg>
        <pc:spChg chg="add mod ord">
          <ac:chgData name="Nadja" userId="" providerId="" clId="Web-{F59069B0-5F99-454B-B7DF-AB93934DB084}" dt="2023-09-13T15:13:28.064" v="317" actId="1076"/>
          <ac:spMkLst>
            <pc:docMk/>
            <pc:sldMk cId="2112583224" sldId="282"/>
            <ac:spMk id="5" creationId="{635FEC55-7E4A-4983-EAC4-8E2E37810382}"/>
          </ac:spMkLst>
        </pc:spChg>
        <pc:picChg chg="mod ord">
          <ac:chgData name="Nadja" userId="" providerId="" clId="Web-{F59069B0-5F99-454B-B7DF-AB93934DB084}" dt="2023-09-13T15:03:37.362" v="173"/>
          <ac:picMkLst>
            <pc:docMk/>
            <pc:sldMk cId="2112583224" sldId="282"/>
            <ac:picMk id="4" creationId="{1CC45CA1-8A98-98D4-C38B-D710E927DBC8}"/>
          </ac:picMkLst>
        </pc:picChg>
      </pc:sldChg>
      <pc:sldChg chg="addSp delSp modSp add del ord replId">
        <pc:chgData name="Nadja" userId="" providerId="" clId="Web-{F59069B0-5F99-454B-B7DF-AB93934DB084}" dt="2023-09-13T14:51:41" v="97"/>
        <pc:sldMkLst>
          <pc:docMk/>
          <pc:sldMk cId="2207797872" sldId="282"/>
        </pc:sldMkLst>
        <pc:spChg chg="mod">
          <ac:chgData name="Nadja" userId="" providerId="" clId="Web-{F59069B0-5F99-454B-B7DF-AB93934DB084}" dt="2023-09-13T14:46:01.132" v="76" actId="20577"/>
          <ac:spMkLst>
            <pc:docMk/>
            <pc:sldMk cId="2207797872" sldId="282"/>
            <ac:spMk id="145" creationId="{C6B2609F-09EC-C873-5F27-9FB315DAD5A9}"/>
          </ac:spMkLst>
        </pc:spChg>
        <pc:graphicFrameChg chg="mod modGraphic">
          <ac:chgData name="Nadja" userId="" providerId="" clId="Web-{F59069B0-5F99-454B-B7DF-AB93934DB084}" dt="2023-09-13T14:50:57.405" v="96" actId="20577"/>
          <ac:graphicFrameMkLst>
            <pc:docMk/>
            <pc:sldMk cId="2207797872" sldId="282"/>
            <ac:graphicFrameMk id="20" creationId="{55CD4BCA-53B1-C3D4-C639-4B9878EC17DC}"/>
          </ac:graphicFrameMkLst>
        </pc:graphicFrameChg>
        <pc:picChg chg="add del mod">
          <ac:chgData name="Nadja" userId="" providerId="" clId="Web-{F59069B0-5F99-454B-B7DF-AB93934DB084}" dt="2023-09-13T14:46:45.680" v="79"/>
          <ac:picMkLst>
            <pc:docMk/>
            <pc:sldMk cId="2207797872" sldId="282"/>
            <ac:picMk id="60" creationId="{F82787D4-1F8C-CC85-4113-33E23D7111EC}"/>
          </ac:picMkLst>
        </pc:picChg>
        <pc:picChg chg="add mod">
          <ac:chgData name="Nadja" userId="" providerId="" clId="Web-{F59069B0-5F99-454B-B7DF-AB93934DB084}" dt="2023-09-13T14:48:49.089" v="93" actId="1076"/>
          <ac:picMkLst>
            <pc:docMk/>
            <pc:sldMk cId="2207797872" sldId="282"/>
            <ac:picMk id="150" creationId="{157CF786-85A9-EA28-1A7C-FD4D24500366}"/>
          </ac:picMkLst>
        </pc:picChg>
      </pc:sldChg>
      <pc:sldChg chg="modSp">
        <pc:chgData name="Nadja" userId="" providerId="" clId="Web-{F59069B0-5F99-454B-B7DF-AB93934DB084}" dt="2023-09-13T17:07:54.130" v="1156" actId="20577"/>
        <pc:sldMkLst>
          <pc:docMk/>
          <pc:sldMk cId="358879324" sldId="283"/>
        </pc:sldMkLst>
        <pc:spChg chg="mod">
          <ac:chgData name="Nadja" userId="" providerId="" clId="Web-{F59069B0-5F99-454B-B7DF-AB93934DB084}" dt="2023-09-13T17:07:54.130" v="1156" actId="20577"/>
          <ac:spMkLst>
            <pc:docMk/>
            <pc:sldMk cId="358879324" sldId="283"/>
            <ac:spMk id="4" creationId="{F628109B-5DB9-5346-B4D0-93BF68BA58F1}"/>
          </ac:spMkLst>
        </pc:spChg>
        <pc:picChg chg="mod modCrop">
          <ac:chgData name="Nadja" userId="" providerId="" clId="Web-{F59069B0-5F99-454B-B7DF-AB93934DB084}" dt="2023-09-13T17:05:50.892" v="1128" actId="1076"/>
          <ac:picMkLst>
            <pc:docMk/>
            <pc:sldMk cId="358879324" sldId="283"/>
            <ac:picMk id="2" creationId="{4EE5AE8D-6FD2-0C78-3F35-C48A94560B16}"/>
          </ac:picMkLst>
        </pc:picChg>
      </pc:sldChg>
      <pc:sldChg chg="new">
        <pc:chgData name="Nadja" userId="" providerId="" clId="Web-{F59069B0-5F99-454B-B7DF-AB93934DB084}" dt="2023-09-13T15:44:58.800" v="464"/>
        <pc:sldMkLst>
          <pc:docMk/>
          <pc:sldMk cId="557453787" sldId="284"/>
        </pc:sldMkLst>
      </pc:sldChg>
      <pc:sldChg chg="addSp delSp modSp add del replId">
        <pc:chgData name="Nadja" userId="" providerId="" clId="Web-{F59069B0-5F99-454B-B7DF-AB93934DB084}" dt="2023-09-13T15:42:38.531" v="460"/>
        <pc:sldMkLst>
          <pc:docMk/>
          <pc:sldMk cId="3642355487" sldId="284"/>
        </pc:sldMkLst>
        <pc:spChg chg="add del mod">
          <ac:chgData name="Nadja" userId="" providerId="" clId="Web-{F59069B0-5F99-454B-B7DF-AB93934DB084}" dt="2023-09-13T15:41:14.263" v="450"/>
          <ac:spMkLst>
            <pc:docMk/>
            <pc:sldMk cId="3642355487" sldId="284"/>
            <ac:spMk id="5" creationId="{FA47D38A-AFD6-70A6-E41E-7C533CD76FC0}"/>
          </ac:spMkLst>
        </pc:spChg>
        <pc:spChg chg="add del mod">
          <ac:chgData name="Nadja" userId="" providerId="" clId="Web-{F59069B0-5F99-454B-B7DF-AB93934DB084}" dt="2023-09-13T15:41:43.482" v="453"/>
          <ac:spMkLst>
            <pc:docMk/>
            <pc:sldMk cId="3642355487" sldId="284"/>
            <ac:spMk id="8" creationId="{5800DA6E-65AF-1214-83E1-66CF63AE19A5}"/>
          </ac:spMkLst>
        </pc:spChg>
        <pc:picChg chg="del">
          <ac:chgData name="Nadja" userId="" providerId="" clId="Web-{F59069B0-5F99-454B-B7DF-AB93934DB084}" dt="2023-09-13T15:41:04.341" v="449"/>
          <ac:picMkLst>
            <pc:docMk/>
            <pc:sldMk cId="3642355487" sldId="284"/>
            <ac:picMk id="2" creationId="{4EE5AE8D-6FD2-0C78-3F35-C48A94560B16}"/>
          </ac:picMkLst>
        </pc:picChg>
        <pc:picChg chg="add del mod ord">
          <ac:chgData name="Nadja" userId="" providerId="" clId="Web-{F59069B0-5F99-454B-B7DF-AB93934DB084}" dt="2023-09-13T15:41:26.670" v="452"/>
          <ac:picMkLst>
            <pc:docMk/>
            <pc:sldMk cId="3642355487" sldId="284"/>
            <ac:picMk id="6" creationId="{0F55EBAC-8AC3-3BF7-FD32-9CF5BC22E529}"/>
          </ac:picMkLst>
        </pc:picChg>
        <pc:picChg chg="add mod ord">
          <ac:chgData name="Nadja" userId="" providerId="" clId="Web-{F59069B0-5F99-454B-B7DF-AB93934DB084}" dt="2023-09-13T15:42:12.405" v="459" actId="1076"/>
          <ac:picMkLst>
            <pc:docMk/>
            <pc:sldMk cId="3642355487" sldId="284"/>
            <ac:picMk id="9" creationId="{1A3A39EA-45AA-4130-1F2B-7302880D6F32}"/>
          </ac:picMkLst>
        </pc:picChg>
      </pc:sldChg>
      <pc:sldChg chg="addSp delSp modSp">
        <pc:chgData name="Nadja" userId="" providerId="" clId="Web-{F59069B0-5F99-454B-B7DF-AB93934DB084}" dt="2023-09-13T16:34:51.782" v="1080"/>
        <pc:sldMkLst>
          <pc:docMk/>
          <pc:sldMk cId="4271396841" sldId="284"/>
        </pc:sldMkLst>
        <pc:spChg chg="add del mod">
          <ac:chgData name="Nadja" userId="" providerId="" clId="Web-{F59069B0-5F99-454B-B7DF-AB93934DB084}" dt="2023-09-13T16:34:51.782" v="1080"/>
          <ac:spMkLst>
            <pc:docMk/>
            <pc:sldMk cId="4271396841" sldId="284"/>
            <ac:spMk id="3" creationId="{088C3BC0-A088-CCED-9D56-53E509A450F4}"/>
          </ac:spMkLst>
        </pc:spChg>
        <pc:spChg chg="del mod">
          <ac:chgData name="Nadja" userId="" providerId="" clId="Web-{F59069B0-5F99-454B-B7DF-AB93934DB084}" dt="2023-09-13T16:34:45.032" v="1078"/>
          <ac:spMkLst>
            <pc:docMk/>
            <pc:sldMk cId="4271396841" sldId="284"/>
            <ac:spMk id="4" creationId="{F628109B-5DB9-5346-B4D0-93BF68BA58F1}"/>
          </ac:spMkLst>
        </pc:spChg>
        <pc:spChg chg="add">
          <ac:chgData name="Nadja" userId="" providerId="" clId="Web-{F59069B0-5F99-454B-B7DF-AB93934DB084}" dt="2023-09-13T16:34:46.189" v="1079"/>
          <ac:spMkLst>
            <pc:docMk/>
            <pc:sldMk cId="4271396841" sldId="284"/>
            <ac:spMk id="6" creationId="{F39D4FB3-99B8-CA6B-4C46-E7FC9AB320E4}"/>
          </ac:spMkLst>
        </pc:spChg>
      </pc:sldChg>
      <pc:sldChg chg="new del">
        <pc:chgData name="Nadja" userId="" providerId="" clId="Web-{F59069B0-5F99-454B-B7DF-AB93934DB084}" dt="2023-09-13T15:44:35.784" v="462"/>
        <pc:sldMkLst>
          <pc:docMk/>
          <pc:sldMk cId="4288561430" sldId="284"/>
        </pc:sldMkLst>
      </pc:sldChg>
      <pc:sldChg chg="del">
        <pc:chgData name="Nadja" userId="" providerId="" clId="Web-{F59069B0-5F99-454B-B7DF-AB93934DB084}" dt="2023-09-13T15:59:39.150" v="546"/>
        <pc:sldMkLst>
          <pc:docMk/>
          <pc:sldMk cId="557453787" sldId="285"/>
        </pc:sldMkLst>
      </pc:sldChg>
      <pc:sldChg chg="addSp delSp modSp new">
        <pc:chgData name="Nadja" userId="" providerId="" clId="Web-{F59069B0-5F99-454B-B7DF-AB93934DB084}" dt="2023-09-13T16:35:44.018" v="1088"/>
        <pc:sldMkLst>
          <pc:docMk/>
          <pc:sldMk cId="576602401" sldId="286"/>
        </pc:sldMkLst>
        <pc:spChg chg="del mod">
          <ac:chgData name="Nadja" userId="" providerId="" clId="Web-{F59069B0-5F99-454B-B7DF-AB93934DB084}" dt="2023-09-13T16:32:19.904" v="1064"/>
          <ac:spMkLst>
            <pc:docMk/>
            <pc:sldMk cId="576602401" sldId="286"/>
            <ac:spMk id="2" creationId="{18D4070C-9330-6E4E-92E4-31014CAB1739}"/>
          </ac:spMkLst>
        </pc:spChg>
        <pc:spChg chg="mod">
          <ac:chgData name="Nadja" userId="" providerId="" clId="Web-{F59069B0-5F99-454B-B7DF-AB93934DB084}" dt="2023-09-13T16:32:26.107" v="1066" actId="1076"/>
          <ac:spMkLst>
            <pc:docMk/>
            <pc:sldMk cId="576602401" sldId="286"/>
            <ac:spMk id="3" creationId="{984CA993-6742-A31C-33FD-5D39E79A264E}"/>
          </ac:spMkLst>
        </pc:spChg>
        <pc:spChg chg="add del mod">
          <ac:chgData name="Nadja" userId="" providerId="" clId="Web-{F59069B0-5F99-454B-B7DF-AB93934DB084}" dt="2023-09-13T16:35:44.018" v="1088"/>
          <ac:spMkLst>
            <pc:docMk/>
            <pc:sldMk cId="576602401" sldId="286"/>
            <ac:spMk id="5" creationId="{472520AA-A974-BCBA-1457-30C61EFB566D}"/>
          </ac:spMkLst>
        </pc:spChg>
        <pc:spChg chg="add">
          <ac:chgData name="Nadja" userId="" providerId="" clId="Web-{F59069B0-5F99-454B-B7DF-AB93934DB084}" dt="2023-09-13T16:32:24.982" v="1065"/>
          <ac:spMkLst>
            <pc:docMk/>
            <pc:sldMk cId="576602401" sldId="286"/>
            <ac:spMk id="7" creationId="{8EF9503F-8BEF-22FD-4D7D-A41DCFBDEC3B}"/>
          </ac:spMkLst>
        </pc:spChg>
      </pc:sldChg>
      <pc:sldChg chg="modSp add replId">
        <pc:chgData name="Nadja" userId="" providerId="" clId="Web-{F59069B0-5F99-454B-B7DF-AB93934DB084}" dt="2023-09-13T16:07:13.756" v="667" actId="20577"/>
        <pc:sldMkLst>
          <pc:docMk/>
          <pc:sldMk cId="186419835" sldId="287"/>
        </pc:sldMkLst>
        <pc:spChg chg="mod">
          <ac:chgData name="Nadja" userId="" providerId="" clId="Web-{F59069B0-5F99-454B-B7DF-AB93934DB084}" dt="2023-09-13T16:03:46.485" v="611" actId="20577"/>
          <ac:spMkLst>
            <pc:docMk/>
            <pc:sldMk cId="186419835" sldId="287"/>
            <ac:spMk id="2" creationId="{18D4070C-9330-6E4E-92E4-31014CAB1739}"/>
          </ac:spMkLst>
        </pc:spChg>
        <pc:spChg chg="mod">
          <ac:chgData name="Nadja" userId="" providerId="" clId="Web-{F59069B0-5F99-454B-B7DF-AB93934DB084}" dt="2023-09-13T16:07:13.756" v="667" actId="20577"/>
          <ac:spMkLst>
            <pc:docMk/>
            <pc:sldMk cId="186419835" sldId="287"/>
            <ac:spMk id="3" creationId="{984CA993-6742-A31C-33FD-5D39E79A264E}"/>
          </ac:spMkLst>
        </pc:spChg>
      </pc:sldChg>
      <pc:sldChg chg="addSp delSp modSp new">
        <pc:chgData name="Nadja" userId="" providerId="" clId="Web-{F59069B0-5F99-454B-B7DF-AB93934DB084}" dt="2023-09-13T16:35:34.768" v="1087"/>
        <pc:sldMkLst>
          <pc:docMk/>
          <pc:sldMk cId="3182937191" sldId="288"/>
        </pc:sldMkLst>
        <pc:spChg chg="del">
          <ac:chgData name="Nadja" userId="" providerId="" clId="Web-{F59069B0-5F99-454B-B7DF-AB93934DB084}" dt="2023-09-13T16:35:34.768" v="1087"/>
          <ac:spMkLst>
            <pc:docMk/>
            <pc:sldMk cId="3182937191" sldId="288"/>
            <ac:spMk id="2" creationId="{6C774DE7-812D-EEA5-6B6C-56C0DD810317}"/>
          </ac:spMkLst>
        </pc:spChg>
        <pc:spChg chg="del">
          <ac:chgData name="Nadja" userId="" providerId="" clId="Web-{F59069B0-5F99-454B-B7DF-AB93934DB084}" dt="2023-09-13T16:30:52.245" v="1056"/>
          <ac:spMkLst>
            <pc:docMk/>
            <pc:sldMk cId="3182937191" sldId="288"/>
            <ac:spMk id="3" creationId="{4859A22C-02F1-E26E-FEB1-3065B1998464}"/>
          </ac:spMkLst>
        </pc:spChg>
        <pc:picChg chg="add mod ord">
          <ac:chgData name="Nadja" userId="" providerId="" clId="Web-{F59069B0-5F99-454B-B7DF-AB93934DB084}" dt="2023-09-13T16:30:54.230" v="1059" actId="1076"/>
          <ac:picMkLst>
            <pc:docMk/>
            <pc:sldMk cId="3182937191" sldId="288"/>
            <ac:picMk id="4" creationId="{E86522B7-25E9-C77C-A4E0-D2498703D3B7}"/>
          </ac:picMkLst>
        </pc:picChg>
        <pc:picChg chg="add mod">
          <ac:chgData name="Nadja" userId="" providerId="" clId="Web-{F59069B0-5F99-454B-B7DF-AB93934DB084}" dt="2023-09-13T16:31:36.371" v="1063" actId="1076"/>
          <ac:picMkLst>
            <pc:docMk/>
            <pc:sldMk cId="3182937191" sldId="288"/>
            <ac:picMk id="5" creationId="{13A5F6F5-EEB1-9A1C-90EC-F86FFAD11D44}"/>
          </ac:picMkLst>
        </pc:picChg>
      </pc:sldChg>
      <pc:sldChg chg="new del">
        <pc:chgData name="Nadja" userId="" providerId="" clId="Web-{F59069B0-5F99-454B-B7DF-AB93934DB084}" dt="2023-09-13T16:43:26.061" v="1094"/>
        <pc:sldMkLst>
          <pc:docMk/>
          <pc:sldMk cId="2342175076" sldId="289"/>
        </pc:sldMkLst>
      </pc:sldChg>
      <pc:sldChg chg="modSp add replId">
        <pc:chgData name="Nadja" userId="" providerId="" clId="Web-{F59069B0-5F99-454B-B7DF-AB93934DB084}" dt="2023-09-13T16:45:32.971" v="1123" actId="20577"/>
        <pc:sldMkLst>
          <pc:docMk/>
          <pc:sldMk cId="3870567913" sldId="290"/>
        </pc:sldMkLst>
        <pc:spChg chg="mod">
          <ac:chgData name="Nadja" userId="" providerId="" clId="Web-{F59069B0-5F99-454B-B7DF-AB93934DB084}" dt="2023-09-13T16:44:44.313" v="1120" actId="20577"/>
          <ac:spMkLst>
            <pc:docMk/>
            <pc:sldMk cId="3870567913" sldId="290"/>
            <ac:spMk id="2" creationId="{18D4070C-9330-6E4E-92E4-31014CAB1739}"/>
          </ac:spMkLst>
        </pc:spChg>
        <pc:spChg chg="mod">
          <ac:chgData name="Nadja" userId="" providerId="" clId="Web-{F59069B0-5F99-454B-B7DF-AB93934DB084}" dt="2023-09-13T16:45:32.971" v="1123" actId="20577"/>
          <ac:spMkLst>
            <pc:docMk/>
            <pc:sldMk cId="3870567913" sldId="290"/>
            <ac:spMk id="3" creationId="{984CA993-6742-A31C-33FD-5D39E79A264E}"/>
          </ac:spMkLst>
        </pc:spChg>
      </pc:sldChg>
    </pc:docChg>
  </pc:docChgLst>
  <pc:docChgLst>
    <pc:chgData name="Janneke" userId="LFNDcoy7bSocbJoJb02RFgVhueBLjmy6G2nj3ixPpZ4=" providerId="None" clId="Web-{0C2493A3-2B53-419A-8B8E-26E418DEBEC9}"/>
    <pc:docChg chg="addSld delSld modSld">
      <pc:chgData name="Janneke" userId="LFNDcoy7bSocbJoJb02RFgVhueBLjmy6G2nj3ixPpZ4=" providerId="None" clId="Web-{0C2493A3-2B53-419A-8B8E-26E418DEBEC9}" dt="2023-03-28T16:59:02.875" v="1469" actId="20577"/>
      <pc:docMkLst>
        <pc:docMk/>
      </pc:docMkLst>
      <pc:sldChg chg="del">
        <pc:chgData name="Janneke" userId="LFNDcoy7bSocbJoJb02RFgVhueBLjmy6G2nj3ixPpZ4=" providerId="None" clId="Web-{0C2493A3-2B53-419A-8B8E-26E418DEBEC9}" dt="2023-03-28T12:10:54.082" v="1116"/>
        <pc:sldMkLst>
          <pc:docMk/>
          <pc:sldMk cId="109857222" sldId="256"/>
        </pc:sldMkLst>
      </pc:sldChg>
      <pc:sldChg chg="modSp">
        <pc:chgData name="Janneke" userId="LFNDcoy7bSocbJoJb02RFgVhueBLjmy6G2nj3ixPpZ4=" providerId="None" clId="Web-{0C2493A3-2B53-419A-8B8E-26E418DEBEC9}" dt="2023-03-28T11:45:18.657" v="432" actId="20577"/>
        <pc:sldMkLst>
          <pc:docMk/>
          <pc:sldMk cId="742104980" sldId="258"/>
        </pc:sldMkLst>
        <pc:graphicFrameChg chg="modGraphic">
          <ac:chgData name="Janneke" userId="LFNDcoy7bSocbJoJb02RFgVhueBLjmy6G2nj3ixPpZ4=" providerId="None" clId="Web-{0C2493A3-2B53-419A-8B8E-26E418DEBEC9}" dt="2023-03-28T11:45:18.657" v="432" actId="20577"/>
          <ac:graphicFrameMkLst>
            <pc:docMk/>
            <pc:sldMk cId="742104980" sldId="258"/>
            <ac:graphicFrameMk id="20" creationId="{55CD4BCA-53B1-C3D4-C639-4B9878EC17DC}"/>
          </ac:graphicFrameMkLst>
        </pc:graphicFrameChg>
      </pc:sldChg>
      <pc:sldChg chg="modSp">
        <pc:chgData name="Janneke" userId="LFNDcoy7bSocbJoJb02RFgVhueBLjmy6G2nj3ixPpZ4=" providerId="None" clId="Web-{0C2493A3-2B53-419A-8B8E-26E418DEBEC9}" dt="2023-03-28T11:39:21.134" v="369" actId="1076"/>
        <pc:sldMkLst>
          <pc:docMk/>
          <pc:sldMk cId="2496298133" sldId="259"/>
        </pc:sldMkLst>
        <pc:graphicFrameChg chg="mod">
          <ac:chgData name="Janneke" userId="LFNDcoy7bSocbJoJb02RFgVhueBLjmy6G2nj3ixPpZ4=" providerId="None" clId="Web-{0C2493A3-2B53-419A-8B8E-26E418DEBEC9}" dt="2023-03-28T11:39:21.134" v="369" actId="1076"/>
          <ac:graphicFrameMkLst>
            <pc:docMk/>
            <pc:sldMk cId="2496298133" sldId="259"/>
            <ac:graphicFrameMk id="20" creationId="{55CD4BCA-53B1-C3D4-C639-4B9878EC17DC}"/>
          </ac:graphicFrameMkLst>
        </pc:graphicFrameChg>
      </pc:sldChg>
      <pc:sldChg chg="addSp delSp modSp">
        <pc:chgData name="Janneke" userId="LFNDcoy7bSocbJoJb02RFgVhueBLjmy6G2nj3ixPpZ4=" providerId="None" clId="Web-{0C2493A3-2B53-419A-8B8E-26E418DEBEC9}" dt="2023-03-28T11:43:37.233" v="416" actId="20577"/>
        <pc:sldMkLst>
          <pc:docMk/>
          <pc:sldMk cId="340843437" sldId="260"/>
        </pc:sldMkLst>
        <pc:spChg chg="mod">
          <ac:chgData name="Janneke" userId="LFNDcoy7bSocbJoJb02RFgVhueBLjmy6G2nj3ixPpZ4=" providerId="None" clId="Web-{0C2493A3-2B53-419A-8B8E-26E418DEBEC9}" dt="2023-03-28T11:35:24.581" v="89" actId="20577"/>
          <ac:spMkLst>
            <pc:docMk/>
            <pc:sldMk cId="340843437" sldId="260"/>
            <ac:spMk id="2" creationId="{4DE04B03-4FF2-C34F-8600-E1533473A83C}"/>
          </ac:spMkLst>
        </pc:spChg>
        <pc:graphicFrameChg chg="add del">
          <ac:chgData name="Janneke" userId="LFNDcoy7bSocbJoJb02RFgVhueBLjmy6G2nj3ixPpZ4=" providerId="None" clId="Web-{0C2493A3-2B53-419A-8B8E-26E418DEBEC9}" dt="2023-03-28T11:35:37.519" v="91"/>
          <ac:graphicFrameMkLst>
            <pc:docMk/>
            <pc:sldMk cId="340843437" sldId="260"/>
            <ac:graphicFrameMk id="7" creationId="{DE79C310-8AC2-5A57-042C-E39F51EF39AD}"/>
          </ac:graphicFrameMkLst>
        </pc:graphicFrameChg>
        <pc:graphicFrameChg chg="mod modGraphic">
          <ac:chgData name="Janneke" userId="LFNDcoy7bSocbJoJb02RFgVhueBLjmy6G2nj3ixPpZ4=" providerId="None" clId="Web-{0C2493A3-2B53-419A-8B8E-26E418DEBEC9}" dt="2023-03-28T11:43:37.233" v="416" actId="20577"/>
          <ac:graphicFrameMkLst>
            <pc:docMk/>
            <pc:sldMk cId="340843437" sldId="260"/>
            <ac:graphicFrameMk id="20" creationId="{55CD4BCA-53B1-C3D4-C639-4B9878EC17DC}"/>
          </ac:graphicFrameMkLst>
        </pc:graphicFrameChg>
      </pc:sldChg>
      <pc:sldChg chg="modSp">
        <pc:chgData name="Janneke" userId="LFNDcoy7bSocbJoJb02RFgVhueBLjmy6G2nj3ixPpZ4=" providerId="None" clId="Web-{0C2493A3-2B53-419A-8B8E-26E418DEBEC9}" dt="2023-03-28T11:31:52.202" v="49" actId="20577"/>
        <pc:sldMkLst>
          <pc:docMk/>
          <pc:sldMk cId="3906980061" sldId="270"/>
        </pc:sldMkLst>
        <pc:spChg chg="mod">
          <ac:chgData name="Janneke" userId="LFNDcoy7bSocbJoJb02RFgVhueBLjmy6G2nj3ixPpZ4=" providerId="None" clId="Web-{0C2493A3-2B53-419A-8B8E-26E418DEBEC9}" dt="2023-03-28T11:31:52.202" v="49" actId="20577"/>
          <ac:spMkLst>
            <pc:docMk/>
            <pc:sldMk cId="3906980061" sldId="270"/>
            <ac:spMk id="4" creationId="{C94CDE27-EEE5-0B42-A52B-A33D5969BFAC}"/>
          </ac:spMkLst>
        </pc:spChg>
      </pc:sldChg>
      <pc:sldChg chg="modSp">
        <pc:chgData name="Janneke" userId="LFNDcoy7bSocbJoJb02RFgVhueBLjmy6G2nj3ixPpZ4=" providerId="None" clId="Web-{0C2493A3-2B53-419A-8B8E-26E418DEBEC9}" dt="2023-03-28T12:15:39.042" v="1168" actId="20577"/>
        <pc:sldMkLst>
          <pc:docMk/>
          <pc:sldMk cId="2118509066" sldId="271"/>
        </pc:sldMkLst>
        <pc:spChg chg="mod">
          <ac:chgData name="Janneke" userId="LFNDcoy7bSocbJoJb02RFgVhueBLjmy6G2nj3ixPpZ4=" providerId="None" clId="Web-{0C2493A3-2B53-419A-8B8E-26E418DEBEC9}" dt="2023-03-28T11:46:06.221" v="456" actId="20577"/>
          <ac:spMkLst>
            <pc:docMk/>
            <pc:sldMk cId="2118509066" sldId="271"/>
            <ac:spMk id="2" creationId="{4DE04B03-4FF2-C34F-8600-E1533473A83C}"/>
          </ac:spMkLst>
        </pc:spChg>
        <pc:graphicFrameChg chg="modGraphic">
          <ac:chgData name="Janneke" userId="LFNDcoy7bSocbJoJb02RFgVhueBLjmy6G2nj3ixPpZ4=" providerId="None" clId="Web-{0C2493A3-2B53-419A-8B8E-26E418DEBEC9}" dt="2023-03-28T12:15:39.042" v="1168" actId="20577"/>
          <ac:graphicFrameMkLst>
            <pc:docMk/>
            <pc:sldMk cId="2118509066" sldId="271"/>
            <ac:graphicFrameMk id="20" creationId="{55CD4BCA-53B1-C3D4-C639-4B9878EC17DC}"/>
          </ac:graphicFrameMkLst>
        </pc:graphicFrameChg>
      </pc:sldChg>
      <pc:sldChg chg="modSp add replId">
        <pc:chgData name="Janneke" userId="LFNDcoy7bSocbJoJb02RFgVhueBLjmy6G2nj3ixPpZ4=" providerId="None" clId="Web-{0C2493A3-2B53-419A-8B8E-26E418DEBEC9}" dt="2023-03-28T12:05:00.496" v="773" actId="20577"/>
        <pc:sldMkLst>
          <pc:docMk/>
          <pc:sldMk cId="1139643370" sldId="272"/>
        </pc:sldMkLst>
        <pc:spChg chg="mod">
          <ac:chgData name="Janneke" userId="LFNDcoy7bSocbJoJb02RFgVhueBLjmy6G2nj3ixPpZ4=" providerId="None" clId="Web-{0C2493A3-2B53-419A-8B8E-26E418DEBEC9}" dt="2023-03-28T12:03:47.932" v="705" actId="20577"/>
          <ac:spMkLst>
            <pc:docMk/>
            <pc:sldMk cId="1139643370" sldId="272"/>
            <ac:spMk id="2" creationId="{4DE04B03-4FF2-C34F-8600-E1533473A83C}"/>
          </ac:spMkLst>
        </pc:spChg>
        <pc:graphicFrameChg chg="modGraphic">
          <ac:chgData name="Janneke" userId="LFNDcoy7bSocbJoJb02RFgVhueBLjmy6G2nj3ixPpZ4=" providerId="None" clId="Web-{0C2493A3-2B53-419A-8B8E-26E418DEBEC9}" dt="2023-03-28T12:05:00.496" v="773" actId="20577"/>
          <ac:graphicFrameMkLst>
            <pc:docMk/>
            <pc:sldMk cId="1139643370" sldId="272"/>
            <ac:graphicFrameMk id="20" creationId="{55CD4BCA-53B1-C3D4-C639-4B9878EC17DC}"/>
          </ac:graphicFrameMkLst>
        </pc:graphicFrameChg>
      </pc:sldChg>
      <pc:sldChg chg="modSp add replId">
        <pc:chgData name="Janneke" userId="LFNDcoy7bSocbJoJb02RFgVhueBLjmy6G2nj3ixPpZ4=" providerId="None" clId="Web-{0C2493A3-2B53-419A-8B8E-26E418DEBEC9}" dt="2023-03-28T12:10:23.660" v="1095" actId="20577"/>
        <pc:sldMkLst>
          <pc:docMk/>
          <pc:sldMk cId="2284318456" sldId="273"/>
        </pc:sldMkLst>
        <pc:spChg chg="mod">
          <ac:chgData name="Janneke" userId="LFNDcoy7bSocbJoJb02RFgVhueBLjmy6G2nj3ixPpZ4=" providerId="None" clId="Web-{0C2493A3-2B53-419A-8B8E-26E418DEBEC9}" dt="2023-03-28T12:05:39.356" v="776" actId="20577"/>
          <ac:spMkLst>
            <pc:docMk/>
            <pc:sldMk cId="2284318456" sldId="273"/>
            <ac:spMk id="2" creationId="{4DE04B03-4FF2-C34F-8600-E1533473A83C}"/>
          </ac:spMkLst>
        </pc:spChg>
        <pc:graphicFrameChg chg="modGraphic">
          <ac:chgData name="Janneke" userId="LFNDcoy7bSocbJoJb02RFgVhueBLjmy6G2nj3ixPpZ4=" providerId="None" clId="Web-{0C2493A3-2B53-419A-8B8E-26E418DEBEC9}" dt="2023-03-28T12:10:23.660" v="1095" actId="20577"/>
          <ac:graphicFrameMkLst>
            <pc:docMk/>
            <pc:sldMk cId="2284318456" sldId="273"/>
            <ac:graphicFrameMk id="20" creationId="{55CD4BCA-53B1-C3D4-C639-4B9878EC17DC}"/>
          </ac:graphicFrameMkLst>
        </pc:graphicFrameChg>
      </pc:sldChg>
      <pc:sldChg chg="modSp add replId">
        <pc:chgData name="Janneke" userId="LFNDcoy7bSocbJoJb02RFgVhueBLjmy6G2nj3ixPpZ4=" providerId="None" clId="Web-{0C2493A3-2B53-419A-8B8E-26E418DEBEC9}" dt="2023-03-28T12:21:05.565" v="1363" actId="20577"/>
        <pc:sldMkLst>
          <pc:docMk/>
          <pc:sldMk cId="684574465" sldId="274"/>
        </pc:sldMkLst>
        <pc:spChg chg="mod">
          <ac:chgData name="Janneke" userId="LFNDcoy7bSocbJoJb02RFgVhueBLjmy6G2nj3ixPpZ4=" providerId="None" clId="Web-{0C2493A3-2B53-419A-8B8E-26E418DEBEC9}" dt="2023-03-28T12:10:47.473" v="1115" actId="20577"/>
          <ac:spMkLst>
            <pc:docMk/>
            <pc:sldMk cId="684574465" sldId="274"/>
            <ac:spMk id="2" creationId="{4DE04B03-4FF2-C34F-8600-E1533473A83C}"/>
          </ac:spMkLst>
        </pc:spChg>
        <pc:graphicFrameChg chg="modGraphic">
          <ac:chgData name="Janneke" userId="LFNDcoy7bSocbJoJb02RFgVhueBLjmy6G2nj3ixPpZ4=" providerId="None" clId="Web-{0C2493A3-2B53-419A-8B8E-26E418DEBEC9}" dt="2023-03-28T12:21:05.565" v="1363" actId="20577"/>
          <ac:graphicFrameMkLst>
            <pc:docMk/>
            <pc:sldMk cId="684574465" sldId="274"/>
            <ac:graphicFrameMk id="20" creationId="{55CD4BCA-53B1-C3D4-C639-4B9878EC17DC}"/>
          </ac:graphicFrameMkLst>
        </pc:graphicFrameChg>
      </pc:sldChg>
      <pc:sldChg chg="modSp add replId">
        <pc:chgData name="Janneke" userId="LFNDcoy7bSocbJoJb02RFgVhueBLjmy6G2nj3ixPpZ4=" providerId="None" clId="Web-{0C2493A3-2B53-419A-8B8E-26E418DEBEC9}" dt="2023-03-28T12:22:01.300" v="1367" actId="20577"/>
        <pc:sldMkLst>
          <pc:docMk/>
          <pc:sldMk cId="3895641495" sldId="275"/>
        </pc:sldMkLst>
        <pc:spChg chg="mod">
          <ac:chgData name="Janneke" userId="LFNDcoy7bSocbJoJb02RFgVhueBLjmy6G2nj3ixPpZ4=" providerId="None" clId="Web-{0C2493A3-2B53-419A-8B8E-26E418DEBEC9}" dt="2023-03-28T12:22:01.300" v="1367" actId="20577"/>
          <ac:spMkLst>
            <pc:docMk/>
            <pc:sldMk cId="3895641495" sldId="275"/>
            <ac:spMk id="2" creationId="{4DE04B03-4FF2-C34F-8600-E1533473A83C}"/>
          </ac:spMkLst>
        </pc:spChg>
      </pc:sldChg>
      <pc:sldChg chg="modSp">
        <pc:chgData name="Janneke" userId="LFNDcoy7bSocbJoJb02RFgVhueBLjmy6G2nj3ixPpZ4=" providerId="None" clId="Web-{0C2493A3-2B53-419A-8B8E-26E418DEBEC9}" dt="2023-03-28T16:34:30.264" v="1372" actId="20577"/>
        <pc:sldMkLst>
          <pc:docMk/>
          <pc:sldMk cId="962293399" sldId="277"/>
        </pc:sldMkLst>
        <pc:spChg chg="mod">
          <ac:chgData name="Janneke" userId="LFNDcoy7bSocbJoJb02RFgVhueBLjmy6G2nj3ixPpZ4=" providerId="None" clId="Web-{0C2493A3-2B53-419A-8B8E-26E418DEBEC9}" dt="2023-03-28T16:34:30.264" v="1372" actId="20577"/>
          <ac:spMkLst>
            <pc:docMk/>
            <pc:sldMk cId="962293399" sldId="277"/>
            <ac:spMk id="1320" creationId="{2EEE8716-04B2-A8A5-1A5C-AC34CC0F5DDF}"/>
          </ac:spMkLst>
        </pc:spChg>
      </pc:sldChg>
      <pc:sldChg chg="modSp">
        <pc:chgData name="Janneke" userId="LFNDcoy7bSocbJoJb02RFgVhueBLjmy6G2nj3ixPpZ4=" providerId="None" clId="Web-{0C2493A3-2B53-419A-8B8E-26E418DEBEC9}" dt="2023-03-28T16:59:02.875" v="1469" actId="20577"/>
        <pc:sldMkLst>
          <pc:docMk/>
          <pc:sldMk cId="242669582" sldId="284"/>
        </pc:sldMkLst>
        <pc:spChg chg="mod">
          <ac:chgData name="Janneke" userId="LFNDcoy7bSocbJoJb02RFgVhueBLjmy6G2nj3ixPpZ4=" providerId="None" clId="Web-{0C2493A3-2B53-419A-8B8E-26E418DEBEC9}" dt="2023-03-28T16:59:02.875" v="1469" actId="20577"/>
          <ac:spMkLst>
            <pc:docMk/>
            <pc:sldMk cId="242669582" sldId="284"/>
            <ac:spMk id="3" creationId="{E7F71EDE-01DC-E273-3869-3C0A337984F3}"/>
          </ac:spMkLst>
        </pc:spChg>
      </pc:sldChg>
    </pc:docChg>
  </pc:docChgLst>
  <pc:docChgLst>
    <pc:chgData name="Nadja" clId="Web-{D6DB8E3C-86F4-4ECB-98D5-705BC9007519}"/>
    <pc:docChg chg="addSld delSld modSld">
      <pc:chgData name="Nadja" userId="" providerId="" clId="Web-{D6DB8E3C-86F4-4ECB-98D5-705BC9007519}" dt="2023-03-28T18:07:07.219" v="424" actId="20577"/>
      <pc:docMkLst>
        <pc:docMk/>
      </pc:docMkLst>
      <pc:sldChg chg="modSp">
        <pc:chgData name="Nadja" userId="" providerId="" clId="Web-{D6DB8E3C-86F4-4ECB-98D5-705BC9007519}" dt="2023-03-28T14:55:23.648" v="14" actId="20577"/>
        <pc:sldMkLst>
          <pc:docMk/>
          <pc:sldMk cId="1311506523" sldId="282"/>
        </pc:sldMkLst>
        <pc:spChg chg="mod">
          <ac:chgData name="Nadja" userId="" providerId="" clId="Web-{D6DB8E3C-86F4-4ECB-98D5-705BC9007519}" dt="2023-03-28T14:55:23.648" v="14" actId="20577"/>
          <ac:spMkLst>
            <pc:docMk/>
            <pc:sldMk cId="1311506523" sldId="282"/>
            <ac:spMk id="1320" creationId="{2EEE8716-04B2-A8A5-1A5C-AC34CC0F5DDF}"/>
          </ac:spMkLst>
        </pc:spChg>
      </pc:sldChg>
      <pc:sldChg chg="new del">
        <pc:chgData name="Nadja" userId="" providerId="" clId="Web-{D6DB8E3C-86F4-4ECB-98D5-705BC9007519}" dt="2023-03-28T15:44:54.235" v="23"/>
        <pc:sldMkLst>
          <pc:docMk/>
          <pc:sldMk cId="368297783" sldId="283"/>
        </pc:sldMkLst>
      </pc:sldChg>
      <pc:sldChg chg="modSp add">
        <pc:chgData name="Nadja" userId="" providerId="" clId="Web-{D6DB8E3C-86F4-4ECB-98D5-705BC9007519}" dt="2023-03-28T17:00:32.605" v="105" actId="20577"/>
        <pc:sldMkLst>
          <pc:docMk/>
          <pc:sldMk cId="242669582" sldId="284"/>
        </pc:sldMkLst>
        <pc:spChg chg="mod">
          <ac:chgData name="Nadja" userId="" providerId="" clId="Web-{D6DB8E3C-86F4-4ECB-98D5-705BC9007519}" dt="2023-03-28T17:00:32.605" v="105" actId="20577"/>
          <ac:spMkLst>
            <pc:docMk/>
            <pc:sldMk cId="242669582" sldId="284"/>
            <ac:spMk id="2" creationId="{15CA9389-1E82-C100-3264-72AA7E0D3840}"/>
          </ac:spMkLst>
        </pc:spChg>
        <pc:spChg chg="mod">
          <ac:chgData name="Nadja" userId="" providerId="" clId="Web-{D6DB8E3C-86F4-4ECB-98D5-705BC9007519}" dt="2023-03-28T16:57:12.614" v="51" actId="20577"/>
          <ac:spMkLst>
            <pc:docMk/>
            <pc:sldMk cId="242669582" sldId="284"/>
            <ac:spMk id="3" creationId="{E7F71EDE-01DC-E273-3869-3C0A337984F3}"/>
          </ac:spMkLst>
        </pc:spChg>
      </pc:sldChg>
      <pc:sldChg chg="add">
        <pc:chgData name="Nadja" userId="" providerId="" clId="Web-{D6DB8E3C-86F4-4ECB-98D5-705BC9007519}" dt="2023-03-28T15:44:48.422" v="17"/>
        <pc:sldMkLst>
          <pc:docMk/>
          <pc:sldMk cId="1252990600" sldId="285"/>
        </pc:sldMkLst>
      </pc:sldChg>
      <pc:sldChg chg="add">
        <pc:chgData name="Nadja" userId="" providerId="" clId="Web-{D6DB8E3C-86F4-4ECB-98D5-705BC9007519}" dt="2023-03-28T15:44:48.453" v="18"/>
        <pc:sldMkLst>
          <pc:docMk/>
          <pc:sldMk cId="2112189270" sldId="286"/>
        </pc:sldMkLst>
      </pc:sldChg>
      <pc:sldChg chg="add">
        <pc:chgData name="Nadja" userId="" providerId="" clId="Web-{D6DB8E3C-86F4-4ECB-98D5-705BC9007519}" dt="2023-03-28T15:44:48.469" v="19"/>
        <pc:sldMkLst>
          <pc:docMk/>
          <pc:sldMk cId="856636827" sldId="287"/>
        </pc:sldMkLst>
      </pc:sldChg>
      <pc:sldChg chg="add">
        <pc:chgData name="Nadja" userId="" providerId="" clId="Web-{D6DB8E3C-86F4-4ECB-98D5-705BC9007519}" dt="2023-03-28T15:44:48.500" v="20"/>
        <pc:sldMkLst>
          <pc:docMk/>
          <pc:sldMk cId="1150864895" sldId="288"/>
        </pc:sldMkLst>
      </pc:sldChg>
      <pc:sldChg chg="add">
        <pc:chgData name="Nadja" userId="" providerId="" clId="Web-{D6DB8E3C-86F4-4ECB-98D5-705BC9007519}" dt="2023-03-28T15:44:48.610" v="21"/>
        <pc:sldMkLst>
          <pc:docMk/>
          <pc:sldMk cId="2627397476" sldId="289"/>
        </pc:sldMkLst>
      </pc:sldChg>
      <pc:sldChg chg="add">
        <pc:chgData name="Nadja" userId="" providerId="" clId="Web-{D6DB8E3C-86F4-4ECB-98D5-705BC9007519}" dt="2023-03-28T15:44:48.797" v="22"/>
        <pc:sldMkLst>
          <pc:docMk/>
          <pc:sldMk cId="1461740492" sldId="290"/>
        </pc:sldMkLst>
      </pc:sldChg>
      <pc:sldChg chg="new">
        <pc:chgData name="Nadja" userId="" providerId="" clId="Web-{D6DB8E3C-86F4-4ECB-98D5-705BC9007519}" dt="2023-03-28T16:41:53.287" v="24"/>
        <pc:sldMkLst>
          <pc:docMk/>
          <pc:sldMk cId="2113028673" sldId="291"/>
        </pc:sldMkLst>
      </pc:sldChg>
      <pc:sldChg chg="delSp modSp new">
        <pc:chgData name="Nadja" userId="" providerId="" clId="Web-{D6DB8E3C-86F4-4ECB-98D5-705BC9007519}" dt="2023-03-28T18:07:07.219" v="424" actId="20577"/>
        <pc:sldMkLst>
          <pc:docMk/>
          <pc:sldMk cId="2133861291" sldId="292"/>
        </pc:sldMkLst>
        <pc:spChg chg="del">
          <ac:chgData name="Nadja" userId="" providerId="" clId="Web-{D6DB8E3C-86F4-4ECB-98D5-705BC9007519}" dt="2023-03-28T18:04:32.621" v="373"/>
          <ac:spMkLst>
            <pc:docMk/>
            <pc:sldMk cId="2133861291" sldId="292"/>
            <ac:spMk id="2" creationId="{787A5290-BA5D-B342-FA99-CBFC79B2A971}"/>
          </ac:spMkLst>
        </pc:spChg>
        <pc:spChg chg="mod">
          <ac:chgData name="Nadja" userId="" providerId="" clId="Web-{D6DB8E3C-86F4-4ECB-98D5-705BC9007519}" dt="2023-03-28T18:07:07.219" v="424" actId="20577"/>
          <ac:spMkLst>
            <pc:docMk/>
            <pc:sldMk cId="2133861291" sldId="292"/>
            <ac:spMk id="3" creationId="{D9CE25BB-6B26-1BB0-9AFD-01A13784F168}"/>
          </ac:spMkLst>
        </pc:spChg>
      </pc:sldChg>
    </pc:docChg>
  </pc:docChgLst>
  <pc:docChgLst>
    <pc:chgData name="Janneke" clId="Web-{0C2493A3-2B53-419A-8B8E-26E418DEBEC9}"/>
    <pc:docChg chg="addSld delSld modSld">
      <pc:chgData name="Janneke" userId="" providerId="" clId="Web-{0C2493A3-2B53-419A-8B8E-26E418DEBEC9}" dt="2023-03-29T05:02:57.047" v="2805" actId="20577"/>
      <pc:docMkLst>
        <pc:docMk/>
      </pc:docMkLst>
      <pc:sldChg chg="del">
        <pc:chgData name="Janneke" userId="" providerId="" clId="Web-{0C2493A3-2B53-419A-8B8E-26E418DEBEC9}" dt="2023-03-28T12:47:50.546" v="0"/>
        <pc:sldMkLst>
          <pc:docMk/>
          <pc:sldMk cId="742104980" sldId="258"/>
        </pc:sldMkLst>
      </pc:sldChg>
      <pc:sldChg chg="modSp">
        <pc:chgData name="Janneke" userId="" providerId="" clId="Web-{0C2493A3-2B53-419A-8B8E-26E418DEBEC9}" dt="2023-03-28T14:57:56.657" v="2690" actId="20577"/>
        <pc:sldMkLst>
          <pc:docMk/>
          <pc:sldMk cId="340843437" sldId="260"/>
        </pc:sldMkLst>
        <pc:graphicFrameChg chg="modGraphic">
          <ac:chgData name="Janneke" userId="" providerId="" clId="Web-{0C2493A3-2B53-419A-8B8E-26E418DEBEC9}" dt="2023-03-28T14:57:56.657" v="2690" actId="20577"/>
          <ac:graphicFrameMkLst>
            <pc:docMk/>
            <pc:sldMk cId="340843437" sldId="260"/>
            <ac:graphicFrameMk id="20" creationId="{55CD4BCA-53B1-C3D4-C639-4B9878EC17DC}"/>
          </ac:graphicFrameMkLst>
        </pc:graphicFrameChg>
      </pc:sldChg>
      <pc:sldChg chg="del">
        <pc:chgData name="Janneke" userId="" providerId="" clId="Web-{0C2493A3-2B53-419A-8B8E-26E418DEBEC9}" dt="2023-03-28T14:49:32.971" v="2669"/>
        <pc:sldMkLst>
          <pc:docMk/>
          <pc:sldMk cId="1841231020" sldId="266"/>
        </pc:sldMkLst>
      </pc:sldChg>
      <pc:sldChg chg="del">
        <pc:chgData name="Janneke" userId="" providerId="" clId="Web-{0C2493A3-2B53-419A-8B8E-26E418DEBEC9}" dt="2023-03-28T14:48:55.033" v="2667"/>
        <pc:sldMkLst>
          <pc:docMk/>
          <pc:sldMk cId="1343277697" sldId="267"/>
        </pc:sldMkLst>
      </pc:sldChg>
      <pc:sldChg chg="del">
        <pc:chgData name="Janneke" userId="" providerId="" clId="Web-{0C2493A3-2B53-419A-8B8E-26E418DEBEC9}" dt="2023-03-28T14:48:55.048" v="2668"/>
        <pc:sldMkLst>
          <pc:docMk/>
          <pc:sldMk cId="3661577583" sldId="269"/>
        </pc:sldMkLst>
      </pc:sldChg>
      <pc:sldChg chg="modSp">
        <pc:chgData name="Janneke" userId="" providerId="" clId="Web-{0C2493A3-2B53-419A-8B8E-26E418DEBEC9}" dt="2023-03-28T14:58:46.268" v="2707" actId="20577"/>
        <pc:sldMkLst>
          <pc:docMk/>
          <pc:sldMk cId="2118509066" sldId="271"/>
        </pc:sldMkLst>
        <pc:graphicFrameChg chg="modGraphic">
          <ac:chgData name="Janneke" userId="" providerId="" clId="Web-{0C2493A3-2B53-419A-8B8E-26E418DEBEC9}" dt="2023-03-28T14:58:46.268" v="2707" actId="20577"/>
          <ac:graphicFrameMkLst>
            <pc:docMk/>
            <pc:sldMk cId="2118509066" sldId="271"/>
            <ac:graphicFrameMk id="20" creationId="{55CD4BCA-53B1-C3D4-C639-4B9878EC17DC}"/>
          </ac:graphicFrameMkLst>
        </pc:graphicFrameChg>
      </pc:sldChg>
      <pc:sldChg chg="del">
        <pc:chgData name="Janneke" userId="" providerId="" clId="Web-{0C2493A3-2B53-419A-8B8E-26E418DEBEC9}" dt="2023-03-28T14:58:54.909" v="2708"/>
        <pc:sldMkLst>
          <pc:docMk/>
          <pc:sldMk cId="1139643370" sldId="272"/>
        </pc:sldMkLst>
      </pc:sldChg>
      <pc:sldChg chg="modSp">
        <pc:chgData name="Janneke" userId="" providerId="" clId="Web-{0C2493A3-2B53-419A-8B8E-26E418DEBEC9}" dt="2023-03-28T12:48:11.969" v="15" actId="20577"/>
        <pc:sldMkLst>
          <pc:docMk/>
          <pc:sldMk cId="684574465" sldId="274"/>
        </pc:sldMkLst>
        <pc:spChg chg="mod">
          <ac:chgData name="Janneke" userId="" providerId="" clId="Web-{0C2493A3-2B53-419A-8B8E-26E418DEBEC9}" dt="2023-03-28T12:48:11.969" v="15" actId="20577"/>
          <ac:spMkLst>
            <pc:docMk/>
            <pc:sldMk cId="684574465" sldId="274"/>
            <ac:spMk id="2" creationId="{4DE04B03-4FF2-C34F-8600-E1533473A83C}"/>
          </ac:spMkLst>
        </pc:spChg>
      </pc:sldChg>
      <pc:sldChg chg="addSp delSp modSp">
        <pc:chgData name="Janneke" userId="" providerId="" clId="Web-{0C2493A3-2B53-419A-8B8E-26E418DEBEC9}" dt="2023-03-28T12:55:31" v="592" actId="20577"/>
        <pc:sldMkLst>
          <pc:docMk/>
          <pc:sldMk cId="3895641495" sldId="275"/>
        </pc:sldMkLst>
        <pc:spChg chg="mod">
          <ac:chgData name="Janneke" userId="" providerId="" clId="Web-{0C2493A3-2B53-419A-8B8E-26E418DEBEC9}" dt="2023-03-28T12:49:08.536" v="23" actId="20577"/>
          <ac:spMkLst>
            <pc:docMk/>
            <pc:sldMk cId="3895641495" sldId="275"/>
            <ac:spMk id="2" creationId="{4DE04B03-4FF2-C34F-8600-E1533473A83C}"/>
          </ac:spMkLst>
        </pc:spChg>
        <pc:spChg chg="add mod">
          <ac:chgData name="Janneke" userId="" providerId="" clId="Web-{0C2493A3-2B53-419A-8B8E-26E418DEBEC9}" dt="2023-03-28T12:55:31" v="592" actId="20577"/>
          <ac:spMkLst>
            <pc:docMk/>
            <pc:sldMk cId="3895641495" sldId="275"/>
            <ac:spMk id="1320" creationId="{2EEE8716-04B2-A8A5-1A5C-AC34CC0F5DDF}"/>
          </ac:spMkLst>
        </pc:spChg>
        <pc:graphicFrameChg chg="del modGraphic">
          <ac:chgData name="Janneke" userId="" providerId="" clId="Web-{0C2493A3-2B53-419A-8B8E-26E418DEBEC9}" dt="2023-03-28T12:50:48.136" v="174"/>
          <ac:graphicFrameMkLst>
            <pc:docMk/>
            <pc:sldMk cId="3895641495" sldId="275"/>
            <ac:graphicFrameMk id="20" creationId="{55CD4BCA-53B1-C3D4-C639-4B9878EC17DC}"/>
          </ac:graphicFrameMkLst>
        </pc:graphicFrameChg>
      </pc:sldChg>
      <pc:sldChg chg="modSp add replId">
        <pc:chgData name="Janneke" userId="" providerId="" clId="Web-{0C2493A3-2B53-419A-8B8E-26E418DEBEC9}" dt="2023-03-28T13:00:01.628" v="991" actId="20577"/>
        <pc:sldMkLst>
          <pc:docMk/>
          <pc:sldMk cId="2305320944" sldId="276"/>
        </pc:sldMkLst>
        <pc:spChg chg="mod">
          <ac:chgData name="Janneke" userId="" providerId="" clId="Web-{0C2493A3-2B53-419A-8B8E-26E418DEBEC9}" dt="2023-03-28T12:56:31.910" v="599" actId="20577"/>
          <ac:spMkLst>
            <pc:docMk/>
            <pc:sldMk cId="2305320944" sldId="276"/>
            <ac:spMk id="2" creationId="{4DE04B03-4FF2-C34F-8600-E1533473A83C}"/>
          </ac:spMkLst>
        </pc:spChg>
        <pc:spChg chg="mod">
          <ac:chgData name="Janneke" userId="" providerId="" clId="Web-{0C2493A3-2B53-419A-8B8E-26E418DEBEC9}" dt="2023-03-28T13:00:01.628" v="991" actId="20577"/>
          <ac:spMkLst>
            <pc:docMk/>
            <pc:sldMk cId="2305320944" sldId="276"/>
            <ac:spMk id="1320" creationId="{2EEE8716-04B2-A8A5-1A5C-AC34CC0F5DDF}"/>
          </ac:spMkLst>
        </pc:spChg>
      </pc:sldChg>
      <pc:sldChg chg="modSp add replId">
        <pc:chgData name="Janneke" userId="" providerId="" clId="Web-{0C2493A3-2B53-419A-8B8E-26E418DEBEC9}" dt="2023-03-28T13:00:15.410" v="993" actId="20577"/>
        <pc:sldMkLst>
          <pc:docMk/>
          <pc:sldMk cId="962293399" sldId="277"/>
        </pc:sldMkLst>
        <pc:spChg chg="mod">
          <ac:chgData name="Janneke" userId="" providerId="" clId="Web-{0C2493A3-2B53-419A-8B8E-26E418DEBEC9}" dt="2023-03-28T12:58:18.293" v="790" actId="20577"/>
          <ac:spMkLst>
            <pc:docMk/>
            <pc:sldMk cId="962293399" sldId="277"/>
            <ac:spMk id="2" creationId="{4DE04B03-4FF2-C34F-8600-E1533473A83C}"/>
          </ac:spMkLst>
        </pc:spChg>
        <pc:spChg chg="mod">
          <ac:chgData name="Janneke" userId="" providerId="" clId="Web-{0C2493A3-2B53-419A-8B8E-26E418DEBEC9}" dt="2023-03-28T13:00:15.410" v="993" actId="20577"/>
          <ac:spMkLst>
            <pc:docMk/>
            <pc:sldMk cId="962293399" sldId="277"/>
            <ac:spMk id="1320" creationId="{2EEE8716-04B2-A8A5-1A5C-AC34CC0F5DDF}"/>
          </ac:spMkLst>
        </pc:spChg>
      </pc:sldChg>
      <pc:sldChg chg="modSp add del replId">
        <pc:chgData name="Janneke" userId="" providerId="" clId="Web-{0C2493A3-2B53-419A-8B8E-26E418DEBEC9}" dt="2023-03-28T13:07:15.720" v="1027"/>
        <pc:sldMkLst>
          <pc:docMk/>
          <pc:sldMk cId="2096941659" sldId="278"/>
        </pc:sldMkLst>
        <pc:spChg chg="mod">
          <ac:chgData name="Janneke" userId="" providerId="" clId="Web-{0C2493A3-2B53-419A-8B8E-26E418DEBEC9}" dt="2023-03-28T13:00:26.942" v="999" actId="20577"/>
          <ac:spMkLst>
            <pc:docMk/>
            <pc:sldMk cId="2096941659" sldId="278"/>
            <ac:spMk id="2" creationId="{4DE04B03-4FF2-C34F-8600-E1533473A83C}"/>
          </ac:spMkLst>
        </pc:spChg>
        <pc:spChg chg="mod">
          <ac:chgData name="Janneke" userId="" providerId="" clId="Web-{0C2493A3-2B53-419A-8B8E-26E418DEBEC9}" dt="2023-03-28T13:07:09.079" v="1025" actId="20577"/>
          <ac:spMkLst>
            <pc:docMk/>
            <pc:sldMk cId="2096941659" sldId="278"/>
            <ac:spMk id="1320" creationId="{2EEE8716-04B2-A8A5-1A5C-AC34CC0F5DDF}"/>
          </ac:spMkLst>
        </pc:spChg>
      </pc:sldChg>
      <pc:sldChg chg="add del replId">
        <pc:chgData name="Janneke" userId="" providerId="" clId="Web-{0C2493A3-2B53-419A-8B8E-26E418DEBEC9}" dt="2023-03-28T13:00:54.100" v="1002"/>
        <pc:sldMkLst>
          <pc:docMk/>
          <pc:sldMk cId="3712658940" sldId="279"/>
        </pc:sldMkLst>
      </pc:sldChg>
      <pc:sldChg chg="modSp add replId">
        <pc:chgData name="Janneke" userId="" providerId="" clId="Web-{0C2493A3-2B53-419A-8B8E-26E418DEBEC9}" dt="2023-03-28T17:35:08.507" v="2709" actId="20577"/>
        <pc:sldMkLst>
          <pc:docMk/>
          <pc:sldMk cId="3945832187" sldId="279"/>
        </pc:sldMkLst>
        <pc:spChg chg="mod">
          <ac:chgData name="Janneke" userId="" providerId="" clId="Web-{0C2493A3-2B53-419A-8B8E-26E418DEBEC9}" dt="2023-03-28T13:07:21.299" v="1032" actId="20577"/>
          <ac:spMkLst>
            <pc:docMk/>
            <pc:sldMk cId="3945832187" sldId="279"/>
            <ac:spMk id="2" creationId="{4DE04B03-4FF2-C34F-8600-E1533473A83C}"/>
          </ac:spMkLst>
        </pc:spChg>
        <pc:spChg chg="mod">
          <ac:chgData name="Janneke" userId="" providerId="" clId="Web-{0C2493A3-2B53-419A-8B8E-26E418DEBEC9}" dt="2023-03-28T17:35:08.507" v="2709" actId="20577"/>
          <ac:spMkLst>
            <pc:docMk/>
            <pc:sldMk cId="3945832187" sldId="279"/>
            <ac:spMk id="1320" creationId="{2EEE8716-04B2-A8A5-1A5C-AC34CC0F5DDF}"/>
          </ac:spMkLst>
        </pc:spChg>
      </pc:sldChg>
      <pc:sldChg chg="modSp add replId">
        <pc:chgData name="Janneke" userId="" providerId="" clId="Web-{0C2493A3-2B53-419A-8B8E-26E418DEBEC9}" dt="2023-03-28T18:08:03.605" v="2771" actId="20577"/>
        <pc:sldMkLst>
          <pc:docMk/>
          <pc:sldMk cId="1748598718" sldId="280"/>
        </pc:sldMkLst>
        <pc:spChg chg="mod">
          <ac:chgData name="Janneke" userId="" providerId="" clId="Web-{0C2493A3-2B53-419A-8B8E-26E418DEBEC9}" dt="2023-03-28T14:32:05.004" v="2010"/>
          <ac:spMkLst>
            <pc:docMk/>
            <pc:sldMk cId="1748598718" sldId="280"/>
            <ac:spMk id="2" creationId="{4DE04B03-4FF2-C34F-8600-E1533473A83C}"/>
          </ac:spMkLst>
        </pc:spChg>
        <pc:spChg chg="mod">
          <ac:chgData name="Janneke" userId="" providerId="" clId="Web-{0C2493A3-2B53-419A-8B8E-26E418DEBEC9}" dt="2023-03-28T18:08:03.605" v="2771" actId="20577"/>
          <ac:spMkLst>
            <pc:docMk/>
            <pc:sldMk cId="1748598718" sldId="280"/>
            <ac:spMk id="1320" creationId="{2EEE8716-04B2-A8A5-1A5C-AC34CC0F5DDF}"/>
          </ac:spMkLst>
        </pc:spChg>
      </pc:sldChg>
      <pc:sldChg chg="new del">
        <pc:chgData name="Janneke" userId="" providerId="" clId="Web-{0C2493A3-2B53-419A-8B8E-26E418DEBEC9}" dt="2023-03-28T14:33:59.695" v="2057"/>
        <pc:sldMkLst>
          <pc:docMk/>
          <pc:sldMk cId="2577937399" sldId="281"/>
        </pc:sldMkLst>
      </pc:sldChg>
      <pc:sldChg chg="modSp add replId">
        <pc:chgData name="Janneke" userId="" providerId="" clId="Web-{0C2493A3-2B53-419A-8B8E-26E418DEBEC9}" dt="2023-03-28T14:47:44.624" v="2666" actId="20577"/>
        <pc:sldMkLst>
          <pc:docMk/>
          <pc:sldMk cId="1311506523" sldId="282"/>
        </pc:sldMkLst>
        <pc:spChg chg="mod">
          <ac:chgData name="Janneke" userId="" providerId="" clId="Web-{0C2493A3-2B53-419A-8B8E-26E418DEBEC9}" dt="2023-03-28T14:34:24.211" v="2060" actId="20577"/>
          <ac:spMkLst>
            <pc:docMk/>
            <pc:sldMk cId="1311506523" sldId="282"/>
            <ac:spMk id="2" creationId="{4DE04B03-4FF2-C34F-8600-E1533473A83C}"/>
          </ac:spMkLst>
        </pc:spChg>
        <pc:spChg chg="mod">
          <ac:chgData name="Janneke" userId="" providerId="" clId="Web-{0C2493A3-2B53-419A-8B8E-26E418DEBEC9}" dt="2023-03-28T14:47:44.624" v="2666" actId="20577"/>
          <ac:spMkLst>
            <pc:docMk/>
            <pc:sldMk cId="1311506523" sldId="282"/>
            <ac:spMk id="1320" creationId="{2EEE8716-04B2-A8A5-1A5C-AC34CC0F5DDF}"/>
          </ac:spMkLst>
        </pc:spChg>
      </pc:sldChg>
      <pc:sldChg chg="add del replId">
        <pc:chgData name="Janneke" userId="" providerId="" clId="Web-{0C2493A3-2B53-419A-8B8E-26E418DEBEC9}" dt="2023-03-28T14:16:21.680" v="1215"/>
        <pc:sldMkLst>
          <pc:docMk/>
          <pc:sldMk cId="1416389862" sldId="282"/>
        </pc:sldMkLst>
      </pc:sldChg>
      <pc:sldChg chg="add del replId">
        <pc:chgData name="Janneke" userId="" providerId="" clId="Web-{0C2493A3-2B53-419A-8B8E-26E418DEBEC9}" dt="2023-03-28T14:32:57.599" v="2022"/>
        <pc:sldMkLst>
          <pc:docMk/>
          <pc:sldMk cId="3580736307" sldId="282"/>
        </pc:sldMkLst>
      </pc:sldChg>
      <pc:sldChg chg="add del replId">
        <pc:chgData name="Janneke" userId="" providerId="" clId="Web-{0C2493A3-2B53-419A-8B8E-26E418DEBEC9}" dt="2023-03-28T14:47:21.952" v="2657"/>
        <pc:sldMkLst>
          <pc:docMk/>
          <pc:sldMk cId="2858499202" sldId="283"/>
        </pc:sldMkLst>
      </pc:sldChg>
      <pc:sldChg chg="modSp">
        <pc:chgData name="Janneke" userId="" providerId="" clId="Web-{0C2493A3-2B53-419A-8B8E-26E418DEBEC9}" dt="2023-03-29T05:02:57.047" v="2805" actId="20577"/>
        <pc:sldMkLst>
          <pc:docMk/>
          <pc:sldMk cId="2133861291" sldId="292"/>
        </pc:sldMkLst>
        <pc:spChg chg="mod">
          <ac:chgData name="Janneke" userId="" providerId="" clId="Web-{0C2493A3-2B53-419A-8B8E-26E418DEBEC9}" dt="2023-03-29T05:02:57.047" v="2805" actId="20577"/>
          <ac:spMkLst>
            <pc:docMk/>
            <pc:sldMk cId="2133861291" sldId="292"/>
            <ac:spMk id="3" creationId="{D9CE25BB-6B26-1BB0-9AFD-01A13784F168}"/>
          </ac:spMkLst>
        </pc:spChg>
      </pc:sldChg>
    </pc:docChg>
  </pc:docChgLst>
  <pc:docChgLst>
    <pc:chgData clId="Web-{D6DB8E3C-86F4-4ECB-98D5-705BC9007519}"/>
    <pc:docChg chg="addSld addMainMaster">
      <pc:chgData name="" userId="" providerId="" clId="Web-{D6DB8E3C-86F4-4ECB-98D5-705BC9007519}" dt="2023-03-28T11:27:00.610" v="13"/>
      <pc:docMkLst>
        <pc:docMk/>
      </pc:docMkLst>
      <pc:sldChg chg="add">
        <pc:chgData name="" userId="" providerId="" clId="Web-{D6DB8E3C-86F4-4ECB-98D5-705BC9007519}" dt="2023-03-28T11:26:58.438" v="0"/>
        <pc:sldMkLst>
          <pc:docMk/>
          <pc:sldMk cId="648504057" sldId="257"/>
        </pc:sldMkLst>
      </pc:sldChg>
      <pc:sldChg chg="add">
        <pc:chgData name="" userId="" providerId="" clId="Web-{D6DB8E3C-86F4-4ECB-98D5-705BC9007519}" dt="2023-03-28T11:26:58.641" v="1"/>
        <pc:sldMkLst>
          <pc:docMk/>
          <pc:sldMk cId="742104980" sldId="258"/>
        </pc:sldMkLst>
      </pc:sldChg>
      <pc:sldChg chg="add">
        <pc:chgData name="" userId="" providerId="" clId="Web-{D6DB8E3C-86F4-4ECB-98D5-705BC9007519}" dt="2023-03-28T11:26:58.828" v="2"/>
        <pc:sldMkLst>
          <pc:docMk/>
          <pc:sldMk cId="2496298133" sldId="259"/>
        </pc:sldMkLst>
      </pc:sldChg>
      <pc:sldChg chg="add">
        <pc:chgData name="" userId="" providerId="" clId="Web-{D6DB8E3C-86F4-4ECB-98D5-705BC9007519}" dt="2023-03-28T11:26:58.953" v="3"/>
        <pc:sldMkLst>
          <pc:docMk/>
          <pc:sldMk cId="340843437" sldId="260"/>
        </pc:sldMkLst>
      </pc:sldChg>
      <pc:sldChg chg="add">
        <pc:chgData name="" userId="" providerId="" clId="Web-{D6DB8E3C-86F4-4ECB-98D5-705BC9007519}" dt="2023-03-28T11:26:59.047" v="4"/>
        <pc:sldMkLst>
          <pc:docMk/>
          <pc:sldMk cId="1607381832" sldId="261"/>
        </pc:sldMkLst>
      </pc:sldChg>
      <pc:sldChg chg="add">
        <pc:chgData name="" userId="" providerId="" clId="Web-{D6DB8E3C-86F4-4ECB-98D5-705BC9007519}" dt="2023-03-28T11:26:59.125" v="5"/>
        <pc:sldMkLst>
          <pc:docMk/>
          <pc:sldMk cId="1828619340" sldId="262"/>
        </pc:sldMkLst>
      </pc:sldChg>
      <pc:sldChg chg="add">
        <pc:chgData name="" userId="" providerId="" clId="Web-{D6DB8E3C-86F4-4ECB-98D5-705BC9007519}" dt="2023-03-28T11:26:59.235" v="6"/>
        <pc:sldMkLst>
          <pc:docMk/>
          <pc:sldMk cId="1495626429" sldId="263"/>
        </pc:sldMkLst>
      </pc:sldChg>
      <pc:sldChg chg="add">
        <pc:chgData name="" userId="" providerId="" clId="Web-{D6DB8E3C-86F4-4ECB-98D5-705BC9007519}" dt="2023-03-28T11:26:59.344" v="7"/>
        <pc:sldMkLst>
          <pc:docMk/>
          <pc:sldMk cId="1545409080" sldId="264"/>
        </pc:sldMkLst>
      </pc:sldChg>
      <pc:sldChg chg="add">
        <pc:chgData name="" userId="" providerId="" clId="Web-{D6DB8E3C-86F4-4ECB-98D5-705BC9007519}" dt="2023-03-28T11:26:59.656" v="8"/>
        <pc:sldMkLst>
          <pc:docMk/>
          <pc:sldMk cId="610811729" sldId="265"/>
        </pc:sldMkLst>
      </pc:sldChg>
      <pc:sldChg chg="add">
        <pc:chgData name="" userId="" providerId="" clId="Web-{D6DB8E3C-86F4-4ECB-98D5-705BC9007519}" dt="2023-03-28T11:27:00.031" v="9"/>
        <pc:sldMkLst>
          <pc:docMk/>
          <pc:sldMk cId="1841231020" sldId="266"/>
        </pc:sldMkLst>
      </pc:sldChg>
      <pc:sldChg chg="add">
        <pc:chgData name="" userId="" providerId="" clId="Web-{D6DB8E3C-86F4-4ECB-98D5-705BC9007519}" dt="2023-03-28T11:27:00.203" v="10"/>
        <pc:sldMkLst>
          <pc:docMk/>
          <pc:sldMk cId="1343277697" sldId="267"/>
        </pc:sldMkLst>
      </pc:sldChg>
      <pc:sldChg chg="add">
        <pc:chgData name="" userId="" providerId="" clId="Web-{D6DB8E3C-86F4-4ECB-98D5-705BC9007519}" dt="2023-03-28T11:27:00.360" v="11"/>
        <pc:sldMkLst>
          <pc:docMk/>
          <pc:sldMk cId="2847874982" sldId="268"/>
        </pc:sldMkLst>
      </pc:sldChg>
      <pc:sldChg chg="add">
        <pc:chgData name="" userId="" providerId="" clId="Web-{D6DB8E3C-86F4-4ECB-98D5-705BC9007519}" dt="2023-03-28T11:27:00.500" v="12"/>
        <pc:sldMkLst>
          <pc:docMk/>
          <pc:sldMk cId="3661577583" sldId="269"/>
        </pc:sldMkLst>
      </pc:sldChg>
      <pc:sldChg chg="add">
        <pc:chgData name="" userId="" providerId="" clId="Web-{D6DB8E3C-86F4-4ECB-98D5-705BC9007519}" dt="2023-03-28T11:27:00.610" v="13"/>
        <pc:sldMkLst>
          <pc:docMk/>
          <pc:sldMk cId="3906980061" sldId="270"/>
        </pc:sldMkLst>
      </pc:sldChg>
      <pc:sldMasterChg chg="add addSldLayout">
        <pc:chgData name="" userId="" providerId="" clId="Web-{D6DB8E3C-86F4-4ECB-98D5-705BC9007519}" dt="2023-03-28T11:26:58.438" v="0"/>
        <pc:sldMasterMkLst>
          <pc:docMk/>
          <pc:sldMasterMk cId="1870366354" sldId="2147483732"/>
        </pc:sldMasterMkLst>
        <pc:sldLayoutChg chg="add">
          <pc:chgData name="" userId="" providerId="" clId="Web-{D6DB8E3C-86F4-4ECB-98D5-705BC9007519}" dt="2023-03-28T11:26:58.438" v="0"/>
          <pc:sldLayoutMkLst>
            <pc:docMk/>
            <pc:sldMasterMk cId="1870366354" sldId="2147483732"/>
            <pc:sldLayoutMk cId="154254616" sldId="2147483733"/>
          </pc:sldLayoutMkLst>
        </pc:sldLayoutChg>
        <pc:sldLayoutChg chg="add">
          <pc:chgData name="" userId="" providerId="" clId="Web-{D6DB8E3C-86F4-4ECB-98D5-705BC9007519}" dt="2023-03-28T11:26:58.438" v="0"/>
          <pc:sldLayoutMkLst>
            <pc:docMk/>
            <pc:sldMasterMk cId="1870366354" sldId="2147483732"/>
            <pc:sldLayoutMk cId="12427665" sldId="2147483734"/>
          </pc:sldLayoutMkLst>
        </pc:sldLayoutChg>
        <pc:sldLayoutChg chg="add">
          <pc:chgData name="" userId="" providerId="" clId="Web-{D6DB8E3C-86F4-4ECB-98D5-705BC9007519}" dt="2023-03-28T11:26:58.438" v="0"/>
          <pc:sldLayoutMkLst>
            <pc:docMk/>
            <pc:sldMasterMk cId="1870366354" sldId="2147483732"/>
            <pc:sldLayoutMk cId="1383784206" sldId="2147483735"/>
          </pc:sldLayoutMkLst>
        </pc:sldLayoutChg>
        <pc:sldLayoutChg chg="add">
          <pc:chgData name="" userId="" providerId="" clId="Web-{D6DB8E3C-86F4-4ECB-98D5-705BC9007519}" dt="2023-03-28T11:26:58.438" v="0"/>
          <pc:sldLayoutMkLst>
            <pc:docMk/>
            <pc:sldMasterMk cId="1870366354" sldId="2147483732"/>
            <pc:sldLayoutMk cId="838317108" sldId="2147483736"/>
          </pc:sldLayoutMkLst>
        </pc:sldLayoutChg>
        <pc:sldLayoutChg chg="add">
          <pc:chgData name="" userId="" providerId="" clId="Web-{D6DB8E3C-86F4-4ECB-98D5-705BC9007519}" dt="2023-03-28T11:26:58.438" v="0"/>
          <pc:sldLayoutMkLst>
            <pc:docMk/>
            <pc:sldMasterMk cId="1870366354" sldId="2147483732"/>
            <pc:sldLayoutMk cId="421713675" sldId="2147483737"/>
          </pc:sldLayoutMkLst>
        </pc:sldLayoutChg>
        <pc:sldLayoutChg chg="add">
          <pc:chgData name="" userId="" providerId="" clId="Web-{D6DB8E3C-86F4-4ECB-98D5-705BC9007519}" dt="2023-03-28T11:26:58.438" v="0"/>
          <pc:sldLayoutMkLst>
            <pc:docMk/>
            <pc:sldMasterMk cId="1870366354" sldId="2147483732"/>
            <pc:sldLayoutMk cId="2602236441" sldId="2147483738"/>
          </pc:sldLayoutMkLst>
        </pc:sldLayoutChg>
        <pc:sldLayoutChg chg="add">
          <pc:chgData name="" userId="" providerId="" clId="Web-{D6DB8E3C-86F4-4ECB-98D5-705BC9007519}" dt="2023-03-28T11:26:58.438" v="0"/>
          <pc:sldLayoutMkLst>
            <pc:docMk/>
            <pc:sldMasterMk cId="1870366354" sldId="2147483732"/>
            <pc:sldLayoutMk cId="3701335070" sldId="2147483739"/>
          </pc:sldLayoutMkLst>
        </pc:sldLayoutChg>
        <pc:sldLayoutChg chg="add">
          <pc:chgData name="" userId="" providerId="" clId="Web-{D6DB8E3C-86F4-4ECB-98D5-705BC9007519}" dt="2023-03-28T11:26:58.438" v="0"/>
          <pc:sldLayoutMkLst>
            <pc:docMk/>
            <pc:sldMasterMk cId="1870366354" sldId="2147483732"/>
            <pc:sldLayoutMk cId="507490985" sldId="2147483740"/>
          </pc:sldLayoutMkLst>
        </pc:sldLayoutChg>
        <pc:sldLayoutChg chg="add">
          <pc:chgData name="" userId="" providerId="" clId="Web-{D6DB8E3C-86F4-4ECB-98D5-705BC9007519}" dt="2023-03-28T11:26:58.438" v="0"/>
          <pc:sldLayoutMkLst>
            <pc:docMk/>
            <pc:sldMasterMk cId="1870366354" sldId="2147483732"/>
            <pc:sldLayoutMk cId="1629476894" sldId="2147483741"/>
          </pc:sldLayoutMkLst>
        </pc:sldLayoutChg>
        <pc:sldLayoutChg chg="add">
          <pc:chgData name="" userId="" providerId="" clId="Web-{D6DB8E3C-86F4-4ECB-98D5-705BC9007519}" dt="2023-03-28T11:26:58.438" v="0"/>
          <pc:sldLayoutMkLst>
            <pc:docMk/>
            <pc:sldMasterMk cId="1870366354" sldId="2147483732"/>
            <pc:sldLayoutMk cId="3547831566" sldId="2147483742"/>
          </pc:sldLayoutMkLst>
        </pc:sldLayoutChg>
        <pc:sldLayoutChg chg="add">
          <pc:chgData name="" userId="" providerId="" clId="Web-{D6DB8E3C-86F4-4ECB-98D5-705BC9007519}" dt="2023-03-28T11:26:58.438" v="0"/>
          <pc:sldLayoutMkLst>
            <pc:docMk/>
            <pc:sldMasterMk cId="1870366354" sldId="2147483732"/>
            <pc:sldLayoutMk cId="1238655827" sldId="2147483743"/>
          </pc:sldLayoutMkLst>
        </pc:sldLayoutChg>
      </pc:sldMasterChg>
    </pc:docChg>
  </pc:docChgLst>
  <pc:docChgLst>
    <pc:chgData name="Nadja" clId="Web-{55C87A4C-C889-42BE-8092-375AAEEF127A}"/>
    <pc:docChg chg="addSld modSld">
      <pc:chgData name="Nadja" userId="" providerId="" clId="Web-{55C87A4C-C889-42BE-8092-375AAEEF127A}" dt="2023-09-09T10:48:13.922" v="273" actId="20577"/>
      <pc:docMkLst>
        <pc:docMk/>
      </pc:docMkLst>
      <pc:sldChg chg="modSp">
        <pc:chgData name="Nadja" userId="" providerId="" clId="Web-{55C87A4C-C889-42BE-8092-375AAEEF127A}" dt="2023-09-09T10:48:13.922" v="273" actId="20577"/>
        <pc:sldMkLst>
          <pc:docMk/>
          <pc:sldMk cId="340843437" sldId="260"/>
        </pc:sldMkLst>
        <pc:spChg chg="mod">
          <ac:chgData name="Nadja" userId="" providerId="" clId="Web-{55C87A4C-C889-42BE-8092-375AAEEF127A}" dt="2023-09-09T10:44:09.539" v="208" actId="20577"/>
          <ac:spMkLst>
            <pc:docMk/>
            <pc:sldMk cId="340843437" sldId="260"/>
            <ac:spMk id="2" creationId="{4DE04B03-4FF2-C34F-8600-E1533473A83C}"/>
          </ac:spMkLst>
        </pc:spChg>
        <pc:graphicFrameChg chg="modGraphic">
          <ac:chgData name="Nadja" userId="" providerId="" clId="Web-{55C87A4C-C889-42BE-8092-375AAEEF127A}" dt="2023-09-09T10:48:13.922" v="273" actId="20577"/>
          <ac:graphicFrameMkLst>
            <pc:docMk/>
            <pc:sldMk cId="340843437" sldId="260"/>
            <ac:graphicFrameMk id="20" creationId="{55CD4BCA-53B1-C3D4-C639-4B9878EC17DC}"/>
          </ac:graphicFrameMkLst>
        </pc:graphicFrameChg>
      </pc:sldChg>
      <pc:sldChg chg="addSp delSp modSp">
        <pc:chgData name="Nadja" userId="" providerId="" clId="Web-{55C87A4C-C889-42BE-8092-375AAEEF127A}" dt="2023-09-09T10:35:18.926" v="172"/>
        <pc:sldMkLst>
          <pc:docMk/>
          <pc:sldMk cId="610811729" sldId="265"/>
        </pc:sldMkLst>
        <pc:spChg chg="add del mod">
          <ac:chgData name="Nadja" userId="" providerId="" clId="Web-{55C87A4C-C889-42BE-8092-375AAEEF127A}" dt="2023-09-09T10:27:25.269" v="147"/>
          <ac:spMkLst>
            <pc:docMk/>
            <pc:sldMk cId="610811729" sldId="265"/>
            <ac:spMk id="4" creationId="{F628109B-5DB9-5346-B4D0-93BF68BA58F1}"/>
          </ac:spMkLst>
        </pc:spChg>
        <pc:spChg chg="add del mod">
          <ac:chgData name="Nadja" userId="" providerId="" clId="Web-{55C87A4C-C889-42BE-8092-375AAEEF127A}" dt="2023-09-09T10:27:18.581" v="146"/>
          <ac:spMkLst>
            <pc:docMk/>
            <pc:sldMk cId="610811729" sldId="265"/>
            <ac:spMk id="127" creationId="{EBBA543E-AD16-CE78-69D6-D75E7C9F64F5}"/>
          </ac:spMkLst>
        </pc:spChg>
        <pc:spChg chg="add del">
          <ac:chgData name="Nadja" userId="" providerId="" clId="Web-{55C87A4C-C889-42BE-8092-375AAEEF127A}" dt="2023-09-09T10:27:17.862" v="145"/>
          <ac:spMkLst>
            <pc:docMk/>
            <pc:sldMk cId="610811729" sldId="265"/>
            <ac:spMk id="132" creationId="{556C8CDA-6DB8-06FB-1AA0-F03EDCCFAE29}"/>
          </ac:spMkLst>
        </pc:spChg>
        <pc:spChg chg="add del mod">
          <ac:chgData name="Nadja" userId="" providerId="" clId="Web-{55C87A4C-C889-42BE-8092-375AAEEF127A}" dt="2023-09-09T10:27:27.003" v="148"/>
          <ac:spMkLst>
            <pc:docMk/>
            <pc:sldMk cId="610811729" sldId="265"/>
            <ac:spMk id="140" creationId="{8ADD074E-30CF-DB42-B2DF-1DA05FB09BA8}"/>
          </ac:spMkLst>
        </pc:spChg>
        <pc:spChg chg="add mod">
          <ac:chgData name="Nadja" userId="" providerId="" clId="Web-{55C87A4C-C889-42BE-8092-375AAEEF127A}" dt="2023-09-09T10:28:27.177" v="169" actId="20577"/>
          <ac:spMkLst>
            <pc:docMk/>
            <pc:sldMk cId="610811729" sldId="265"/>
            <ac:spMk id="145" creationId="{C6B2609F-09EC-C873-5F27-9FB315DAD5A9}"/>
          </ac:spMkLst>
        </pc:spChg>
        <pc:spChg chg="add del">
          <ac:chgData name="Nadja" userId="" providerId="" clId="Web-{55C87A4C-C889-42BE-8092-375AAEEF127A}" dt="2023-09-09T10:35:18.926" v="172"/>
          <ac:spMkLst>
            <pc:docMk/>
            <pc:sldMk cId="610811729" sldId="265"/>
            <ac:spMk id="153" creationId="{2BF97902-81A8-A311-FED6-1AED5C51E142}"/>
          </ac:spMkLst>
        </pc:spChg>
        <pc:graphicFrameChg chg="mod modGraphic">
          <ac:chgData name="Nadja" userId="" providerId="" clId="Web-{55C87A4C-C889-42BE-8092-375AAEEF127A}" dt="2023-09-09T10:31:35.840" v="170" actId="14100"/>
          <ac:graphicFrameMkLst>
            <pc:docMk/>
            <pc:sldMk cId="610811729" sldId="265"/>
            <ac:graphicFrameMk id="20" creationId="{55CD4BCA-53B1-C3D4-C639-4B9878EC17DC}"/>
          </ac:graphicFrameMkLst>
        </pc:graphicFrameChg>
      </pc:sldChg>
      <pc:sldChg chg="modSp">
        <pc:chgData name="Nadja" userId="" providerId="" clId="Web-{55C87A4C-C889-42BE-8092-375AAEEF127A}" dt="2023-09-09T10:16:34.120" v="7" actId="20577"/>
        <pc:sldMkLst>
          <pc:docMk/>
          <pc:sldMk cId="3906980061" sldId="270"/>
        </pc:sldMkLst>
        <pc:spChg chg="mod">
          <ac:chgData name="Nadja" userId="" providerId="" clId="Web-{55C87A4C-C889-42BE-8092-375AAEEF127A}" dt="2023-09-09T10:16:34.120" v="7" actId="20577"/>
          <ac:spMkLst>
            <pc:docMk/>
            <pc:sldMk cId="3906980061" sldId="270"/>
            <ac:spMk id="4" creationId="{C94CDE27-EEE5-0B42-A52B-A33D5969BFAC}"/>
          </ac:spMkLst>
        </pc:spChg>
      </pc:sldChg>
      <pc:sldChg chg="add replId">
        <pc:chgData name="Nadja" userId="" providerId="" clId="Web-{55C87A4C-C889-42BE-8092-375AAEEF127A}" dt="2023-09-09T10:23:44.479" v="76"/>
        <pc:sldMkLst>
          <pc:docMk/>
          <pc:sldMk cId="2266727226" sldId="275"/>
        </pc:sldMkLst>
      </pc:sldChg>
      <pc:sldChg chg="modSp add replId">
        <pc:chgData name="Nadja" userId="" providerId="" clId="Web-{55C87A4C-C889-42BE-8092-375AAEEF127A}" dt="2023-09-09T10:39:56.749" v="202" actId="20577"/>
        <pc:sldMkLst>
          <pc:docMk/>
          <pc:sldMk cId="697803484" sldId="276"/>
        </pc:sldMkLst>
        <pc:spChg chg="mod">
          <ac:chgData name="Nadja" userId="" providerId="" clId="Web-{55C87A4C-C889-42BE-8092-375AAEEF127A}" dt="2023-09-09T10:37:04.492" v="180" actId="20577"/>
          <ac:spMkLst>
            <pc:docMk/>
            <pc:sldMk cId="697803484" sldId="276"/>
            <ac:spMk id="4" creationId="{F628109B-5DB9-5346-B4D0-93BF68BA58F1}"/>
          </ac:spMkLst>
        </pc:spChg>
        <pc:graphicFrameChg chg="modGraphic">
          <ac:chgData name="Nadja" userId="" providerId="" clId="Web-{55C87A4C-C889-42BE-8092-375AAEEF127A}" dt="2023-09-09T10:39:56.749" v="202" actId="20577"/>
          <ac:graphicFrameMkLst>
            <pc:docMk/>
            <pc:sldMk cId="697803484" sldId="276"/>
            <ac:graphicFrameMk id="20" creationId="{55CD4BCA-53B1-C3D4-C639-4B9878EC17DC}"/>
          </ac:graphicFrameMkLst>
        </pc:graphicFrameChg>
      </pc:sldChg>
    </pc:docChg>
  </pc:docChgLst>
  <pc:docChgLst>
    <pc:chgData name="Nadja" clId="Web-{21886725-7314-4E51-B1CE-C48C00FB1775}"/>
    <pc:docChg chg="modSld">
      <pc:chgData name="Nadja" userId="" providerId="" clId="Web-{21886725-7314-4E51-B1CE-C48C00FB1775}" dt="2023-09-14T04:17:18.431" v="4" actId="20577"/>
      <pc:docMkLst>
        <pc:docMk/>
      </pc:docMkLst>
      <pc:sldChg chg="modSp">
        <pc:chgData name="Nadja" userId="" providerId="" clId="Web-{21886725-7314-4E51-B1CE-C48C00FB1775}" dt="2023-09-14T04:17:18.431" v="4" actId="20577"/>
        <pc:sldMkLst>
          <pc:docMk/>
          <pc:sldMk cId="610811729" sldId="265"/>
        </pc:sldMkLst>
        <pc:spChg chg="mod">
          <ac:chgData name="Nadja" userId="" providerId="" clId="Web-{21886725-7314-4E51-B1CE-C48C00FB1775}" dt="2023-09-14T04:17:18.431" v="4" actId="20577"/>
          <ac:spMkLst>
            <pc:docMk/>
            <pc:sldMk cId="610811729" sldId="265"/>
            <ac:spMk id="2" creationId="{1D74E5A1-94E3-F2E1-E02A-D903866FA343}"/>
          </ac:spMkLst>
        </pc:spChg>
      </pc:sldChg>
      <pc:sldChg chg="modSp">
        <pc:chgData name="Nadja" userId="" providerId="" clId="Web-{21886725-7314-4E51-B1CE-C48C00FB1775}" dt="2023-09-14T04:17:04.399" v="3" actId="20577"/>
        <pc:sldMkLst>
          <pc:docMk/>
          <pc:sldMk cId="3065121549" sldId="281"/>
        </pc:sldMkLst>
        <pc:spChg chg="mod">
          <ac:chgData name="Nadja" userId="" providerId="" clId="Web-{21886725-7314-4E51-B1CE-C48C00FB1775}" dt="2023-09-14T04:17:04.399" v="3" actId="20577"/>
          <ac:spMkLst>
            <pc:docMk/>
            <pc:sldMk cId="3065121549" sldId="281"/>
            <ac:spMk id="2" creationId="{79370BD6-289F-3A52-2686-86E3F6143A3E}"/>
          </ac:spMkLst>
        </pc:spChg>
        <pc:spChg chg="mod">
          <ac:chgData name="Nadja" userId="" providerId="" clId="Web-{21886725-7314-4E51-B1CE-C48C00FB1775}" dt="2023-09-14T04:16:57.071" v="2" actId="20577"/>
          <ac:spMkLst>
            <pc:docMk/>
            <pc:sldMk cId="3065121549" sldId="281"/>
            <ac:spMk id="3" creationId="{7B769E5E-95B2-66AD-7581-591B2E3432CD}"/>
          </ac:spMkLst>
        </pc:spChg>
      </pc:sldChg>
      <pc:sldChg chg="modSp">
        <pc:chgData name="Nadja" userId="" providerId="" clId="Web-{21886725-7314-4E51-B1CE-C48C00FB1775}" dt="2023-09-14T04:16:49.070" v="1" actId="20577"/>
        <pc:sldMkLst>
          <pc:docMk/>
          <pc:sldMk cId="2112583224" sldId="282"/>
        </pc:sldMkLst>
        <pc:spChg chg="mod">
          <ac:chgData name="Nadja" userId="" providerId="" clId="Web-{21886725-7314-4E51-B1CE-C48C00FB1775}" dt="2023-09-14T04:16:49.070" v="1" actId="20577"/>
          <ac:spMkLst>
            <pc:docMk/>
            <pc:sldMk cId="2112583224" sldId="282"/>
            <ac:spMk id="3" creationId="{E63A6717-CB38-072E-C315-23D01EAD4D4E}"/>
          </ac:spMkLst>
        </pc:spChg>
      </pc:sldChg>
    </pc:docChg>
  </pc:docChgLst>
  <pc:docChgLst>
    <pc:chgData name="Nadja" userId="dTYyEokxjlaujStrRbDZ3uv7Z1Hp7vatbCcewXzuTbw=" providerId="None" clId="Web-{BEF92279-D51F-4363-81C9-527A29C37AF1}"/>
    <pc:docChg chg="delSld modSld">
      <pc:chgData name="Nadja" userId="dTYyEokxjlaujStrRbDZ3uv7Z1Hp7vatbCcewXzuTbw=" providerId="None" clId="Web-{BEF92279-D51F-4363-81C9-527A29C37AF1}" dt="2023-03-30T07:14:48.699" v="248" actId="20577"/>
      <pc:docMkLst>
        <pc:docMk/>
      </pc:docMkLst>
      <pc:sldChg chg="modSp">
        <pc:chgData name="Nadja" userId="dTYyEokxjlaujStrRbDZ3uv7Z1Hp7vatbCcewXzuTbw=" providerId="None" clId="Web-{BEF92279-D51F-4363-81C9-527A29C37AF1}" dt="2023-03-30T07:00:47.283" v="219" actId="20577"/>
        <pc:sldMkLst>
          <pc:docMk/>
          <pc:sldMk cId="242669582" sldId="284"/>
        </pc:sldMkLst>
        <pc:spChg chg="mod">
          <ac:chgData name="Nadja" userId="dTYyEokxjlaujStrRbDZ3uv7Z1Hp7vatbCcewXzuTbw=" providerId="None" clId="Web-{BEF92279-D51F-4363-81C9-527A29C37AF1}" dt="2023-03-30T07:00:47.283" v="219" actId="20577"/>
          <ac:spMkLst>
            <pc:docMk/>
            <pc:sldMk cId="242669582" sldId="284"/>
            <ac:spMk id="3" creationId="{E7F71EDE-01DC-E273-3869-3C0A337984F3}"/>
          </ac:spMkLst>
        </pc:spChg>
      </pc:sldChg>
      <pc:sldChg chg="modSp">
        <pc:chgData name="Nadja" userId="dTYyEokxjlaujStrRbDZ3uv7Z1Hp7vatbCcewXzuTbw=" providerId="None" clId="Web-{BEF92279-D51F-4363-81C9-527A29C37AF1}" dt="2023-03-30T06:59:55.704" v="217" actId="20577"/>
        <pc:sldMkLst>
          <pc:docMk/>
          <pc:sldMk cId="1252990600" sldId="285"/>
        </pc:sldMkLst>
        <pc:spChg chg="mod">
          <ac:chgData name="Nadja" userId="dTYyEokxjlaujStrRbDZ3uv7Z1Hp7vatbCcewXzuTbw=" providerId="None" clId="Web-{BEF92279-D51F-4363-81C9-527A29C37AF1}" dt="2023-03-30T06:59:55.704" v="217" actId="20577"/>
          <ac:spMkLst>
            <pc:docMk/>
            <pc:sldMk cId="1252990600" sldId="285"/>
            <ac:spMk id="3" creationId="{C45D0524-7418-7C99-6E2A-14DCB09F904C}"/>
          </ac:spMkLst>
        </pc:spChg>
      </pc:sldChg>
      <pc:sldChg chg="modSp">
        <pc:chgData name="Nadja" userId="dTYyEokxjlaujStrRbDZ3uv7Z1Hp7vatbCcewXzuTbw=" providerId="None" clId="Web-{BEF92279-D51F-4363-81C9-527A29C37AF1}" dt="2023-03-29T22:16:55.642" v="6" actId="20577"/>
        <pc:sldMkLst>
          <pc:docMk/>
          <pc:sldMk cId="2112189270" sldId="286"/>
        </pc:sldMkLst>
        <pc:spChg chg="mod">
          <ac:chgData name="Nadja" userId="dTYyEokxjlaujStrRbDZ3uv7Z1Hp7vatbCcewXzuTbw=" providerId="None" clId="Web-{BEF92279-D51F-4363-81C9-527A29C37AF1}" dt="2023-03-29T22:16:55.642" v="6" actId="20577"/>
          <ac:spMkLst>
            <pc:docMk/>
            <pc:sldMk cId="2112189270" sldId="286"/>
            <ac:spMk id="3" creationId="{C45D0524-7418-7C99-6E2A-14DCB09F904C}"/>
          </ac:spMkLst>
        </pc:spChg>
      </pc:sldChg>
      <pc:sldChg chg="modSp">
        <pc:chgData name="Nadja" userId="dTYyEokxjlaujStrRbDZ3uv7Z1Hp7vatbCcewXzuTbw=" providerId="None" clId="Web-{BEF92279-D51F-4363-81C9-527A29C37AF1}" dt="2023-03-30T07:12:50.995" v="224" actId="20577"/>
        <pc:sldMkLst>
          <pc:docMk/>
          <pc:sldMk cId="856636827" sldId="287"/>
        </pc:sldMkLst>
        <pc:spChg chg="mod">
          <ac:chgData name="Nadja" userId="dTYyEokxjlaujStrRbDZ3uv7Z1Hp7vatbCcewXzuTbw=" providerId="None" clId="Web-{BEF92279-D51F-4363-81C9-527A29C37AF1}" dt="2023-03-30T07:12:50.995" v="224" actId="20577"/>
          <ac:spMkLst>
            <pc:docMk/>
            <pc:sldMk cId="856636827" sldId="287"/>
            <ac:spMk id="3" creationId="{C45D0524-7418-7C99-6E2A-14DCB09F904C}"/>
          </ac:spMkLst>
        </pc:spChg>
      </pc:sldChg>
      <pc:sldChg chg="modSp">
        <pc:chgData name="Nadja" userId="dTYyEokxjlaujStrRbDZ3uv7Z1Hp7vatbCcewXzuTbw=" providerId="None" clId="Web-{BEF92279-D51F-4363-81C9-527A29C37AF1}" dt="2023-03-29T22:16:25.610" v="2" actId="20577"/>
        <pc:sldMkLst>
          <pc:docMk/>
          <pc:sldMk cId="1150864895" sldId="288"/>
        </pc:sldMkLst>
        <pc:spChg chg="mod">
          <ac:chgData name="Nadja" userId="dTYyEokxjlaujStrRbDZ3uv7Z1Hp7vatbCcewXzuTbw=" providerId="None" clId="Web-{BEF92279-D51F-4363-81C9-527A29C37AF1}" dt="2023-03-29T22:16:25.610" v="2" actId="20577"/>
          <ac:spMkLst>
            <pc:docMk/>
            <pc:sldMk cId="1150864895" sldId="288"/>
            <ac:spMk id="1320" creationId="{2EEE8716-04B2-A8A5-1A5C-AC34CC0F5DDF}"/>
          </ac:spMkLst>
        </pc:spChg>
      </pc:sldChg>
      <pc:sldChg chg="modSp">
        <pc:chgData name="Nadja" userId="dTYyEokxjlaujStrRbDZ3uv7Z1Hp7vatbCcewXzuTbw=" providerId="None" clId="Web-{BEF92279-D51F-4363-81C9-527A29C37AF1}" dt="2023-03-30T07:14:48.699" v="248" actId="20577"/>
        <pc:sldMkLst>
          <pc:docMk/>
          <pc:sldMk cId="1461740492" sldId="290"/>
        </pc:sldMkLst>
        <pc:graphicFrameChg chg="modGraphic">
          <ac:chgData name="Nadja" userId="dTYyEokxjlaujStrRbDZ3uv7Z1Hp7vatbCcewXzuTbw=" providerId="None" clId="Web-{BEF92279-D51F-4363-81C9-527A29C37AF1}" dt="2023-03-30T07:14:48.699" v="248" actId="20577"/>
          <ac:graphicFrameMkLst>
            <pc:docMk/>
            <pc:sldMk cId="1461740492" sldId="290"/>
            <ac:graphicFrameMk id="20" creationId="{55CD4BCA-53B1-C3D4-C639-4B9878EC17DC}"/>
          </ac:graphicFrameMkLst>
        </pc:graphicFrameChg>
      </pc:sldChg>
      <pc:sldChg chg="del">
        <pc:chgData name="Nadja" userId="dTYyEokxjlaujStrRbDZ3uv7Z1Hp7vatbCcewXzuTbw=" providerId="None" clId="Web-{BEF92279-D51F-4363-81C9-527A29C37AF1}" dt="2023-03-29T22:19:55.678" v="51"/>
        <pc:sldMkLst>
          <pc:docMk/>
          <pc:sldMk cId="2113028673" sldId="291"/>
        </pc:sldMkLst>
      </pc:sldChg>
    </pc:docChg>
  </pc:docChgLst>
  <pc:docChgLst>
    <pc:chgData name="Nadja" clId="Web-{1A325318-BBB1-4F4B-9369-178FF547D128}"/>
    <pc:docChg chg="addSld delSld modSld">
      <pc:chgData name="Nadja" userId="" providerId="" clId="Web-{1A325318-BBB1-4F4B-9369-178FF547D128}" dt="2023-09-08T10:51:04.917" v="28" actId="20577"/>
      <pc:docMkLst>
        <pc:docMk/>
      </pc:docMkLst>
      <pc:sldChg chg="del">
        <pc:chgData name="Nadja" userId="" providerId="" clId="Web-{1A325318-BBB1-4F4B-9369-178FF547D128}" dt="2023-09-08T10:49:30.134" v="4"/>
        <pc:sldMkLst>
          <pc:docMk/>
          <pc:sldMk cId="1607381832" sldId="261"/>
        </pc:sldMkLst>
      </pc:sldChg>
      <pc:sldChg chg="del">
        <pc:chgData name="Nadja" userId="" providerId="" clId="Web-{1A325318-BBB1-4F4B-9369-178FF547D128}" dt="2023-09-08T10:49:28.712" v="3"/>
        <pc:sldMkLst>
          <pc:docMk/>
          <pc:sldMk cId="1828619340" sldId="262"/>
        </pc:sldMkLst>
      </pc:sldChg>
      <pc:sldChg chg="del">
        <pc:chgData name="Nadja" userId="" providerId="" clId="Web-{1A325318-BBB1-4F4B-9369-178FF547D128}" dt="2023-09-08T10:49:27.493" v="2"/>
        <pc:sldMkLst>
          <pc:docMk/>
          <pc:sldMk cId="1495626429" sldId="263"/>
        </pc:sldMkLst>
      </pc:sldChg>
      <pc:sldChg chg="del">
        <pc:chgData name="Nadja" userId="" providerId="" clId="Web-{1A325318-BBB1-4F4B-9369-178FF547D128}" dt="2023-09-08T10:49:26.415" v="1"/>
        <pc:sldMkLst>
          <pc:docMk/>
          <pc:sldMk cId="1545409080" sldId="264"/>
        </pc:sldMkLst>
      </pc:sldChg>
      <pc:sldChg chg="del">
        <pc:chgData name="Nadja" userId="" providerId="" clId="Web-{1A325318-BBB1-4F4B-9369-178FF547D128}" dt="2023-09-08T10:49:41.415" v="5"/>
        <pc:sldMkLst>
          <pc:docMk/>
          <pc:sldMk cId="2284318456" sldId="273"/>
        </pc:sldMkLst>
      </pc:sldChg>
      <pc:sldChg chg="modSp add del">
        <pc:chgData name="Nadja" userId="" providerId="" clId="Web-{1A325318-BBB1-4F4B-9369-178FF547D128}" dt="2023-09-08T10:51:04.917" v="28" actId="20577"/>
        <pc:sldMkLst>
          <pc:docMk/>
          <pc:sldMk cId="684574465" sldId="274"/>
        </pc:sldMkLst>
        <pc:spChg chg="mod">
          <ac:chgData name="Nadja" userId="" providerId="" clId="Web-{1A325318-BBB1-4F4B-9369-178FF547D128}" dt="2023-09-08T10:51:04.917" v="28" actId="20577"/>
          <ac:spMkLst>
            <pc:docMk/>
            <pc:sldMk cId="684574465" sldId="274"/>
            <ac:spMk id="2" creationId="{4DE04B03-4FF2-C34F-8600-E1533473A83C}"/>
          </ac:spMkLst>
        </pc:spChg>
      </pc:sldChg>
      <pc:sldChg chg="add del">
        <pc:chgData name="Nadja" userId="" providerId="" clId="Web-{1A325318-BBB1-4F4B-9369-178FF547D128}" dt="2023-09-08T10:50:54.511" v="24"/>
        <pc:sldMkLst>
          <pc:docMk/>
          <pc:sldMk cId="3895641495" sldId="275"/>
        </pc:sldMkLst>
      </pc:sldChg>
      <pc:sldChg chg="del">
        <pc:chgData name="Nadja" userId="" providerId="" clId="Web-{1A325318-BBB1-4F4B-9369-178FF547D128}" dt="2023-09-08T10:50:07.244" v="6"/>
        <pc:sldMkLst>
          <pc:docMk/>
          <pc:sldMk cId="2305320944" sldId="276"/>
        </pc:sldMkLst>
      </pc:sldChg>
      <pc:sldChg chg="del">
        <pc:chgData name="Nadja" userId="" providerId="" clId="Web-{1A325318-BBB1-4F4B-9369-178FF547D128}" dt="2023-09-08T10:50:08.494" v="7"/>
        <pc:sldMkLst>
          <pc:docMk/>
          <pc:sldMk cId="962293399" sldId="277"/>
        </pc:sldMkLst>
      </pc:sldChg>
      <pc:sldChg chg="del">
        <pc:chgData name="Nadja" userId="" providerId="" clId="Web-{1A325318-BBB1-4F4B-9369-178FF547D128}" dt="2023-09-08T10:50:09.400" v="8"/>
        <pc:sldMkLst>
          <pc:docMk/>
          <pc:sldMk cId="3945832187" sldId="279"/>
        </pc:sldMkLst>
      </pc:sldChg>
      <pc:sldChg chg="del">
        <pc:chgData name="Nadja" userId="" providerId="" clId="Web-{1A325318-BBB1-4F4B-9369-178FF547D128}" dt="2023-09-08T10:50:12.182" v="9"/>
        <pc:sldMkLst>
          <pc:docMk/>
          <pc:sldMk cId="1748598718" sldId="280"/>
        </pc:sldMkLst>
      </pc:sldChg>
      <pc:sldChg chg="del">
        <pc:chgData name="Nadja" userId="" providerId="" clId="Web-{1A325318-BBB1-4F4B-9369-178FF547D128}" dt="2023-09-08T10:50:14.588" v="10"/>
        <pc:sldMkLst>
          <pc:docMk/>
          <pc:sldMk cId="1311506523" sldId="282"/>
        </pc:sldMkLst>
      </pc:sldChg>
      <pc:sldChg chg="add del">
        <pc:chgData name="Nadja" userId="" providerId="" clId="Web-{1A325318-BBB1-4F4B-9369-178FF547D128}" dt="2023-09-08T10:50:56.792" v="26"/>
        <pc:sldMkLst>
          <pc:docMk/>
          <pc:sldMk cId="242669582" sldId="284"/>
        </pc:sldMkLst>
      </pc:sldChg>
      <pc:sldChg chg="add del">
        <pc:chgData name="Nadja" userId="" providerId="" clId="Web-{1A325318-BBB1-4F4B-9369-178FF547D128}" dt="2023-09-08T10:50:55.792" v="25"/>
        <pc:sldMkLst>
          <pc:docMk/>
          <pc:sldMk cId="1252990600" sldId="285"/>
        </pc:sldMkLst>
      </pc:sldChg>
      <pc:sldChg chg="del">
        <pc:chgData name="Nadja" userId="" providerId="" clId="Web-{1A325318-BBB1-4F4B-9369-178FF547D128}" dt="2023-09-08T10:50:19.541" v="15"/>
        <pc:sldMkLst>
          <pc:docMk/>
          <pc:sldMk cId="2112189270" sldId="286"/>
        </pc:sldMkLst>
      </pc:sldChg>
      <pc:sldChg chg="del">
        <pc:chgData name="Nadja" userId="" providerId="" clId="Web-{1A325318-BBB1-4F4B-9369-178FF547D128}" dt="2023-09-08T10:50:17.619" v="14"/>
        <pc:sldMkLst>
          <pc:docMk/>
          <pc:sldMk cId="856636827" sldId="287"/>
        </pc:sldMkLst>
      </pc:sldChg>
      <pc:sldChg chg="del">
        <pc:chgData name="Nadja" userId="" providerId="" clId="Web-{1A325318-BBB1-4F4B-9369-178FF547D128}" dt="2023-09-08T10:50:16.572" v="13"/>
        <pc:sldMkLst>
          <pc:docMk/>
          <pc:sldMk cId="1150864895" sldId="288"/>
        </pc:sldMkLst>
      </pc:sldChg>
      <pc:sldChg chg="del">
        <pc:chgData name="Nadja" userId="" providerId="" clId="Web-{1A325318-BBB1-4F4B-9369-178FF547D128}" dt="2023-09-08T10:50:15.432" v="12"/>
        <pc:sldMkLst>
          <pc:docMk/>
          <pc:sldMk cId="2627397476" sldId="289"/>
        </pc:sldMkLst>
      </pc:sldChg>
      <pc:sldChg chg="del">
        <pc:chgData name="Nadja" userId="" providerId="" clId="Web-{1A325318-BBB1-4F4B-9369-178FF547D128}" dt="2023-09-08T10:50:14.697" v="11"/>
        <pc:sldMkLst>
          <pc:docMk/>
          <pc:sldMk cId="1461740492" sldId="290"/>
        </pc:sldMkLst>
      </pc:sldChg>
      <pc:sldChg chg="del">
        <pc:chgData name="Nadja" userId="" providerId="" clId="Web-{1A325318-BBB1-4F4B-9369-178FF547D128}" dt="2023-09-08T10:49:22.134" v="0"/>
        <pc:sldMkLst>
          <pc:docMk/>
          <pc:sldMk cId="2133861291" sldId="292"/>
        </pc:sldMkLst>
      </pc:sldChg>
    </pc:docChg>
  </pc:docChgLst>
  <pc:docChgLst>
    <pc:chgData name="Nadja" userId="dTYyEokxjlaujStrRbDZ3uv7Z1Hp7vatbCcewXzuTbw=" providerId="None" clId="Web-{D6DB8E3C-86F4-4ECB-98D5-705BC9007519}"/>
    <pc:docChg chg="addSld delSld modSld">
      <pc:chgData name="Nadja" userId="dTYyEokxjlaujStrRbDZ3uv7Z1Hp7vatbCcewXzuTbw=" providerId="None" clId="Web-{D6DB8E3C-86F4-4ECB-98D5-705BC9007519}" dt="2023-03-28T12:02:02.251" v="438" actId="20577"/>
      <pc:docMkLst>
        <pc:docMk/>
      </pc:docMkLst>
      <pc:sldChg chg="del">
        <pc:chgData name="Nadja" userId="dTYyEokxjlaujStrRbDZ3uv7Z1Hp7vatbCcewXzuTbw=" providerId="None" clId="Web-{D6DB8E3C-86F4-4ECB-98D5-705BC9007519}" dt="2023-03-28T11:45:37.385" v="104"/>
        <pc:sldMkLst>
          <pc:docMk/>
          <pc:sldMk cId="648504057" sldId="257"/>
        </pc:sldMkLst>
      </pc:sldChg>
      <pc:sldChg chg="modSp">
        <pc:chgData name="Nadja" userId="dTYyEokxjlaujStrRbDZ3uv7Z1Hp7vatbCcewXzuTbw=" providerId="None" clId="Web-{D6DB8E3C-86F4-4ECB-98D5-705BC9007519}" dt="2023-03-28T11:45:19.572" v="103" actId="20577"/>
        <pc:sldMkLst>
          <pc:docMk/>
          <pc:sldMk cId="742104980" sldId="258"/>
        </pc:sldMkLst>
        <pc:spChg chg="mod">
          <ac:chgData name="Nadja" userId="dTYyEokxjlaujStrRbDZ3uv7Z1Hp7vatbCcewXzuTbw=" providerId="None" clId="Web-{D6DB8E3C-86F4-4ECB-98D5-705BC9007519}" dt="2023-03-28T11:45:19.572" v="103" actId="20577"/>
          <ac:spMkLst>
            <pc:docMk/>
            <pc:sldMk cId="742104980" sldId="258"/>
            <ac:spMk id="2" creationId="{4DE04B03-4FF2-C34F-8600-E1533473A83C}"/>
          </ac:spMkLst>
        </pc:spChg>
      </pc:sldChg>
      <pc:sldChg chg="del">
        <pc:chgData name="Nadja" userId="dTYyEokxjlaujStrRbDZ3uv7Z1Hp7vatbCcewXzuTbw=" providerId="None" clId="Web-{D6DB8E3C-86F4-4ECB-98D5-705BC9007519}" dt="2023-03-28T11:41:09.113" v="101"/>
        <pc:sldMkLst>
          <pc:docMk/>
          <pc:sldMk cId="2496298133" sldId="259"/>
        </pc:sldMkLst>
      </pc:sldChg>
      <pc:sldChg chg="modSp">
        <pc:chgData name="Nadja" userId="dTYyEokxjlaujStrRbDZ3uv7Z1Hp7vatbCcewXzuTbw=" providerId="None" clId="Web-{D6DB8E3C-86F4-4ECB-98D5-705BC9007519}" dt="2023-03-28T11:39:01.220" v="100" actId="20577"/>
        <pc:sldMkLst>
          <pc:docMk/>
          <pc:sldMk cId="340843437" sldId="260"/>
        </pc:sldMkLst>
        <pc:graphicFrameChg chg="modGraphic">
          <ac:chgData name="Nadja" userId="dTYyEokxjlaujStrRbDZ3uv7Z1Hp7vatbCcewXzuTbw=" providerId="None" clId="Web-{D6DB8E3C-86F4-4ECB-98D5-705BC9007519}" dt="2023-03-28T11:39:01.220" v="100" actId="20577"/>
          <ac:graphicFrameMkLst>
            <pc:docMk/>
            <pc:sldMk cId="340843437" sldId="260"/>
            <ac:graphicFrameMk id="20" creationId="{55CD4BCA-53B1-C3D4-C639-4B9878EC17DC}"/>
          </ac:graphicFrameMkLst>
        </pc:graphicFrameChg>
      </pc:sldChg>
      <pc:sldChg chg="del">
        <pc:chgData name="Nadja" userId="dTYyEokxjlaujStrRbDZ3uv7Z1Hp7vatbCcewXzuTbw=" providerId="None" clId="Web-{D6DB8E3C-86F4-4ECB-98D5-705BC9007519}" dt="2023-03-28T11:34:52.683" v="62"/>
        <pc:sldMkLst>
          <pc:docMk/>
          <pc:sldMk cId="2847874982" sldId="268"/>
        </pc:sldMkLst>
      </pc:sldChg>
      <pc:sldChg chg="modSp add del">
        <pc:chgData name="Nadja" userId="dTYyEokxjlaujStrRbDZ3uv7Z1Hp7vatbCcewXzuTbw=" providerId="None" clId="Web-{D6DB8E3C-86F4-4ECB-98D5-705BC9007519}" dt="2023-03-28T11:33:59.853" v="61" actId="20577"/>
        <pc:sldMkLst>
          <pc:docMk/>
          <pc:sldMk cId="3661577583" sldId="269"/>
        </pc:sldMkLst>
        <pc:graphicFrameChg chg="modGraphic">
          <ac:chgData name="Nadja" userId="dTYyEokxjlaujStrRbDZ3uv7Z1Hp7vatbCcewXzuTbw=" providerId="None" clId="Web-{D6DB8E3C-86F4-4ECB-98D5-705BC9007519}" dt="2023-03-28T11:33:59.853" v="61" actId="20577"/>
          <ac:graphicFrameMkLst>
            <pc:docMk/>
            <pc:sldMk cId="3661577583" sldId="269"/>
            <ac:graphicFrameMk id="20" creationId="{55CD4BCA-53B1-C3D4-C639-4B9878EC17DC}"/>
          </ac:graphicFrameMkLst>
        </pc:graphicFrameChg>
      </pc:sldChg>
      <pc:sldChg chg="modSp add replId">
        <pc:chgData name="Nadja" userId="dTYyEokxjlaujStrRbDZ3uv7Z1Hp7vatbCcewXzuTbw=" providerId="None" clId="Web-{D6DB8E3C-86F4-4ECB-98D5-705BC9007519}" dt="2023-03-28T12:02:02.251" v="438" actId="20577"/>
        <pc:sldMkLst>
          <pc:docMk/>
          <pc:sldMk cId="2118509066" sldId="271"/>
        </pc:sldMkLst>
        <pc:spChg chg="mod">
          <ac:chgData name="Nadja" userId="dTYyEokxjlaujStrRbDZ3uv7Z1Hp7vatbCcewXzuTbw=" providerId="None" clId="Web-{D6DB8E3C-86F4-4ECB-98D5-705BC9007519}" dt="2023-03-28T11:50:45.610" v="112" actId="20577"/>
          <ac:spMkLst>
            <pc:docMk/>
            <pc:sldMk cId="2118509066" sldId="271"/>
            <ac:spMk id="2" creationId="{4DE04B03-4FF2-C34F-8600-E1533473A83C}"/>
          </ac:spMkLst>
        </pc:spChg>
        <pc:graphicFrameChg chg="modGraphic">
          <ac:chgData name="Nadja" userId="dTYyEokxjlaujStrRbDZ3uv7Z1Hp7vatbCcewXzuTbw=" providerId="None" clId="Web-{D6DB8E3C-86F4-4ECB-98D5-705BC9007519}" dt="2023-03-28T12:02:02.251" v="438" actId="20577"/>
          <ac:graphicFrameMkLst>
            <pc:docMk/>
            <pc:sldMk cId="2118509066" sldId="271"/>
            <ac:graphicFrameMk id="20" creationId="{55CD4BCA-53B1-C3D4-C639-4B9878EC17DC}"/>
          </ac:graphicFrameMkLst>
        </pc:graphicFrameChg>
      </pc:sldChg>
      <pc:sldChg chg="new del">
        <pc:chgData name="Nadja" userId="dTYyEokxjlaujStrRbDZ3uv7Z1Hp7vatbCcewXzuTbw=" providerId="None" clId="Web-{D6DB8E3C-86F4-4ECB-98D5-705BC9007519}" dt="2023-03-28T11:45:44.776" v="106"/>
        <pc:sldMkLst>
          <pc:docMk/>
          <pc:sldMk cId="3623462002" sldId="27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7B10E2-38E5-5248-8164-C756B999489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de-AT"/>
          </a:p>
        </p:txBody>
      </p:sp>
      <p:sp>
        <p:nvSpPr>
          <p:cNvPr id="3" name="Ondertitel 2">
            <a:extLst>
              <a:ext uri="{FF2B5EF4-FFF2-40B4-BE49-F238E27FC236}">
                <a16:creationId xmlns:a16="http://schemas.microsoft.com/office/drawing/2014/main" id="{DF154F1A-ED0D-3B4D-8E83-4BB6B970CD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de-AT"/>
          </a:p>
        </p:txBody>
      </p:sp>
      <p:sp>
        <p:nvSpPr>
          <p:cNvPr id="4" name="Tijdelijke aanduiding voor datum 3">
            <a:extLst>
              <a:ext uri="{FF2B5EF4-FFF2-40B4-BE49-F238E27FC236}">
                <a16:creationId xmlns:a16="http://schemas.microsoft.com/office/drawing/2014/main" id="{BF2162A1-8D5F-ED42-B8C0-2CCAE30E8F6A}"/>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5" name="Tijdelijke aanduiding voor voettekst 4">
            <a:extLst>
              <a:ext uri="{FF2B5EF4-FFF2-40B4-BE49-F238E27FC236}">
                <a16:creationId xmlns:a16="http://schemas.microsoft.com/office/drawing/2014/main" id="{027443CD-B02D-BF49-A682-98F04B3D5569}"/>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473A275F-407B-1945-9003-33389AE9CE4A}"/>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5425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1BD64D-F89A-6841-BC7D-4E8328AFAF9E}"/>
              </a:ext>
            </a:extLst>
          </p:cNvPr>
          <p:cNvSpPr>
            <a:spLocks noGrp="1"/>
          </p:cNvSpPr>
          <p:nvPr>
            <p:ph type="title"/>
          </p:nvPr>
        </p:nvSpPr>
        <p:spPr/>
        <p:txBody>
          <a:bodyPr/>
          <a:lstStyle/>
          <a:p>
            <a:r>
              <a:rPr lang="nl-NL"/>
              <a:t>Klik om stijl te bewerken</a:t>
            </a:r>
            <a:endParaRPr lang="de-AT"/>
          </a:p>
        </p:txBody>
      </p:sp>
      <p:sp>
        <p:nvSpPr>
          <p:cNvPr id="3" name="Tijdelijke aanduiding voor inhoud 2">
            <a:extLst>
              <a:ext uri="{FF2B5EF4-FFF2-40B4-BE49-F238E27FC236}">
                <a16:creationId xmlns:a16="http://schemas.microsoft.com/office/drawing/2014/main" id="{9F6F1BA8-BC5C-CF42-8325-5EF3F2A53B1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de-AT"/>
          </a:p>
        </p:txBody>
      </p:sp>
      <p:sp>
        <p:nvSpPr>
          <p:cNvPr id="4" name="Tijdelijke aanduiding voor datum 3">
            <a:extLst>
              <a:ext uri="{FF2B5EF4-FFF2-40B4-BE49-F238E27FC236}">
                <a16:creationId xmlns:a16="http://schemas.microsoft.com/office/drawing/2014/main" id="{16426510-DC71-4C47-8B9D-D3D5AE0A1CD1}"/>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5" name="Tijdelijke aanduiding voor voettekst 4">
            <a:extLst>
              <a:ext uri="{FF2B5EF4-FFF2-40B4-BE49-F238E27FC236}">
                <a16:creationId xmlns:a16="http://schemas.microsoft.com/office/drawing/2014/main" id="{C0901997-48C0-344B-9A92-D35238CF8FC5}"/>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9940CD71-9623-1949-BEC0-81C89AAB80CE}"/>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2427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598E87-CE7F-284E-9B57-8B01F562B62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de-AT"/>
          </a:p>
        </p:txBody>
      </p:sp>
      <p:sp>
        <p:nvSpPr>
          <p:cNvPr id="3" name="Tijdelijke aanduiding voor tekst 2">
            <a:extLst>
              <a:ext uri="{FF2B5EF4-FFF2-40B4-BE49-F238E27FC236}">
                <a16:creationId xmlns:a16="http://schemas.microsoft.com/office/drawing/2014/main" id="{125527F9-98A1-B24D-AA96-ED5CD95DBF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431F7F9-FD1D-1F40-8F47-C2E85E485150}"/>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5" name="Tijdelijke aanduiding voor voettekst 4">
            <a:extLst>
              <a:ext uri="{FF2B5EF4-FFF2-40B4-BE49-F238E27FC236}">
                <a16:creationId xmlns:a16="http://schemas.microsoft.com/office/drawing/2014/main" id="{6C2B6663-4991-E54D-836B-DD3882049AE2}"/>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59DDB7B0-E923-B14D-A49E-F03CC3296EBA}"/>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383784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BA38EC-B1AE-C849-BCA7-A5DF671FF0F4}"/>
              </a:ext>
            </a:extLst>
          </p:cNvPr>
          <p:cNvSpPr>
            <a:spLocks noGrp="1"/>
          </p:cNvSpPr>
          <p:nvPr>
            <p:ph type="title"/>
          </p:nvPr>
        </p:nvSpPr>
        <p:spPr/>
        <p:txBody>
          <a:bodyPr/>
          <a:lstStyle/>
          <a:p>
            <a:r>
              <a:rPr lang="nl-NL"/>
              <a:t>Klik om stijl te bewerken</a:t>
            </a:r>
            <a:endParaRPr lang="de-AT"/>
          </a:p>
        </p:txBody>
      </p:sp>
      <p:sp>
        <p:nvSpPr>
          <p:cNvPr id="3" name="Tijdelijke aanduiding voor inhoud 2">
            <a:extLst>
              <a:ext uri="{FF2B5EF4-FFF2-40B4-BE49-F238E27FC236}">
                <a16:creationId xmlns:a16="http://schemas.microsoft.com/office/drawing/2014/main" id="{A4035B54-7CC0-C245-BC26-6BBFC4C51B2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de-AT"/>
          </a:p>
        </p:txBody>
      </p:sp>
      <p:sp>
        <p:nvSpPr>
          <p:cNvPr id="4" name="Tijdelijke aanduiding voor inhoud 3">
            <a:extLst>
              <a:ext uri="{FF2B5EF4-FFF2-40B4-BE49-F238E27FC236}">
                <a16:creationId xmlns:a16="http://schemas.microsoft.com/office/drawing/2014/main" id="{6A527212-1B6B-864A-B6BE-46B51424B10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de-AT"/>
          </a:p>
        </p:txBody>
      </p:sp>
      <p:sp>
        <p:nvSpPr>
          <p:cNvPr id="5" name="Tijdelijke aanduiding voor datum 4">
            <a:extLst>
              <a:ext uri="{FF2B5EF4-FFF2-40B4-BE49-F238E27FC236}">
                <a16:creationId xmlns:a16="http://schemas.microsoft.com/office/drawing/2014/main" id="{27186864-61C5-9E41-A0C9-40EBB05D4A62}"/>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6" name="Tijdelijke aanduiding voor voettekst 5">
            <a:extLst>
              <a:ext uri="{FF2B5EF4-FFF2-40B4-BE49-F238E27FC236}">
                <a16:creationId xmlns:a16="http://schemas.microsoft.com/office/drawing/2014/main" id="{65CB2A99-BB0B-CA4A-8438-AC1C87F3EB8F}"/>
              </a:ext>
            </a:extLst>
          </p:cNvPr>
          <p:cNvSpPr>
            <a:spLocks noGrp="1"/>
          </p:cNvSpPr>
          <p:nvPr>
            <p:ph type="ftr" sz="quarter" idx="11"/>
          </p:nvPr>
        </p:nvSpPr>
        <p:spPr/>
        <p:txBody>
          <a:bodyPr/>
          <a:lstStyle/>
          <a:p>
            <a:endParaRPr lang="en-US" dirty="0"/>
          </a:p>
        </p:txBody>
      </p:sp>
      <p:sp>
        <p:nvSpPr>
          <p:cNvPr id="7" name="Tijdelijke aanduiding voor dianummer 6">
            <a:extLst>
              <a:ext uri="{FF2B5EF4-FFF2-40B4-BE49-F238E27FC236}">
                <a16:creationId xmlns:a16="http://schemas.microsoft.com/office/drawing/2014/main" id="{A72B70D1-1C37-2442-AE58-61ED666ACA4B}"/>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838317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23E171-B8EF-5A49-A20F-39177A8C7B2A}"/>
              </a:ext>
            </a:extLst>
          </p:cNvPr>
          <p:cNvSpPr>
            <a:spLocks noGrp="1"/>
          </p:cNvSpPr>
          <p:nvPr>
            <p:ph type="title"/>
          </p:nvPr>
        </p:nvSpPr>
        <p:spPr>
          <a:xfrm>
            <a:off x="839788" y="365125"/>
            <a:ext cx="10515600" cy="1325563"/>
          </a:xfrm>
        </p:spPr>
        <p:txBody>
          <a:bodyPr/>
          <a:lstStyle/>
          <a:p>
            <a:r>
              <a:rPr lang="nl-NL"/>
              <a:t>Klik om stijl te bewerken</a:t>
            </a:r>
            <a:endParaRPr lang="de-AT"/>
          </a:p>
        </p:txBody>
      </p:sp>
      <p:sp>
        <p:nvSpPr>
          <p:cNvPr id="3" name="Tijdelijke aanduiding voor tekst 2">
            <a:extLst>
              <a:ext uri="{FF2B5EF4-FFF2-40B4-BE49-F238E27FC236}">
                <a16:creationId xmlns:a16="http://schemas.microsoft.com/office/drawing/2014/main" id="{D6684121-5780-CA4B-949E-546C503493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1354E55-6AD2-714B-94B6-9CD80D902F5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de-AT"/>
          </a:p>
        </p:txBody>
      </p:sp>
      <p:sp>
        <p:nvSpPr>
          <p:cNvPr id="5" name="Tijdelijke aanduiding voor tekst 4">
            <a:extLst>
              <a:ext uri="{FF2B5EF4-FFF2-40B4-BE49-F238E27FC236}">
                <a16:creationId xmlns:a16="http://schemas.microsoft.com/office/drawing/2014/main" id="{2AD40429-96BA-1440-8253-4D0D4791EB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53F2034-1E56-BB47-807F-8B2C57BAB462}"/>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de-AT"/>
          </a:p>
        </p:txBody>
      </p:sp>
      <p:sp>
        <p:nvSpPr>
          <p:cNvPr id="7" name="Tijdelijke aanduiding voor datum 6">
            <a:extLst>
              <a:ext uri="{FF2B5EF4-FFF2-40B4-BE49-F238E27FC236}">
                <a16:creationId xmlns:a16="http://schemas.microsoft.com/office/drawing/2014/main" id="{93A16F29-C85B-DB4A-8B58-E5309B1203B5}"/>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8" name="Tijdelijke aanduiding voor voettekst 7">
            <a:extLst>
              <a:ext uri="{FF2B5EF4-FFF2-40B4-BE49-F238E27FC236}">
                <a16:creationId xmlns:a16="http://schemas.microsoft.com/office/drawing/2014/main" id="{EA0B3390-0E31-F040-A603-98415BD6A653}"/>
              </a:ext>
            </a:extLst>
          </p:cNvPr>
          <p:cNvSpPr>
            <a:spLocks noGrp="1"/>
          </p:cNvSpPr>
          <p:nvPr>
            <p:ph type="ftr" sz="quarter" idx="11"/>
          </p:nvPr>
        </p:nvSpPr>
        <p:spPr/>
        <p:txBody>
          <a:bodyPr/>
          <a:lstStyle/>
          <a:p>
            <a:endParaRPr lang="en-US" dirty="0"/>
          </a:p>
        </p:txBody>
      </p:sp>
      <p:sp>
        <p:nvSpPr>
          <p:cNvPr id="9" name="Tijdelijke aanduiding voor dianummer 8">
            <a:extLst>
              <a:ext uri="{FF2B5EF4-FFF2-40B4-BE49-F238E27FC236}">
                <a16:creationId xmlns:a16="http://schemas.microsoft.com/office/drawing/2014/main" id="{CA4847A8-7392-524D-9ED4-CA1C12A35861}"/>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421713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5597F6-F8EF-9F4E-8A28-CA830ADCFC99}"/>
              </a:ext>
            </a:extLst>
          </p:cNvPr>
          <p:cNvSpPr>
            <a:spLocks noGrp="1"/>
          </p:cNvSpPr>
          <p:nvPr>
            <p:ph type="title"/>
          </p:nvPr>
        </p:nvSpPr>
        <p:spPr/>
        <p:txBody>
          <a:bodyPr/>
          <a:lstStyle/>
          <a:p>
            <a:r>
              <a:rPr lang="nl-NL"/>
              <a:t>Klik om stijl te bewerken</a:t>
            </a:r>
            <a:endParaRPr lang="de-AT"/>
          </a:p>
        </p:txBody>
      </p:sp>
      <p:sp>
        <p:nvSpPr>
          <p:cNvPr id="3" name="Tijdelijke aanduiding voor datum 2">
            <a:extLst>
              <a:ext uri="{FF2B5EF4-FFF2-40B4-BE49-F238E27FC236}">
                <a16:creationId xmlns:a16="http://schemas.microsoft.com/office/drawing/2014/main" id="{CCD10677-A894-AE4C-A816-4F143456E41F}"/>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4" name="Tijdelijke aanduiding voor voettekst 3">
            <a:extLst>
              <a:ext uri="{FF2B5EF4-FFF2-40B4-BE49-F238E27FC236}">
                <a16:creationId xmlns:a16="http://schemas.microsoft.com/office/drawing/2014/main" id="{C63C235A-4B42-2046-A6EF-1414870623E0}"/>
              </a:ext>
            </a:extLst>
          </p:cNvPr>
          <p:cNvSpPr>
            <a:spLocks noGrp="1"/>
          </p:cNvSpPr>
          <p:nvPr>
            <p:ph type="ftr" sz="quarter" idx="11"/>
          </p:nvPr>
        </p:nvSpPr>
        <p:spPr/>
        <p:txBody>
          <a:bodyPr/>
          <a:lstStyle/>
          <a:p>
            <a:endParaRPr lang="en-US" dirty="0"/>
          </a:p>
        </p:txBody>
      </p:sp>
      <p:sp>
        <p:nvSpPr>
          <p:cNvPr id="5" name="Tijdelijke aanduiding voor dianummer 4">
            <a:extLst>
              <a:ext uri="{FF2B5EF4-FFF2-40B4-BE49-F238E27FC236}">
                <a16:creationId xmlns:a16="http://schemas.microsoft.com/office/drawing/2014/main" id="{06E28512-5431-A147-9E6A-D21BE074FD66}"/>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2602236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FB38DD4-135C-8D4C-A37A-52039CECF9B4}"/>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3" name="Tijdelijke aanduiding voor voettekst 2">
            <a:extLst>
              <a:ext uri="{FF2B5EF4-FFF2-40B4-BE49-F238E27FC236}">
                <a16:creationId xmlns:a16="http://schemas.microsoft.com/office/drawing/2014/main" id="{7D9B8D7D-366F-B744-B0C1-EDFE2988A054}"/>
              </a:ext>
            </a:extLst>
          </p:cNvPr>
          <p:cNvSpPr>
            <a:spLocks noGrp="1"/>
          </p:cNvSpPr>
          <p:nvPr>
            <p:ph type="ftr" sz="quarter" idx="11"/>
          </p:nvPr>
        </p:nvSpPr>
        <p:spPr/>
        <p:txBody>
          <a:bodyPr/>
          <a:lstStyle/>
          <a:p>
            <a:endParaRPr lang="en-US" dirty="0"/>
          </a:p>
        </p:txBody>
      </p:sp>
      <p:sp>
        <p:nvSpPr>
          <p:cNvPr id="4" name="Tijdelijke aanduiding voor dianummer 3">
            <a:extLst>
              <a:ext uri="{FF2B5EF4-FFF2-40B4-BE49-F238E27FC236}">
                <a16:creationId xmlns:a16="http://schemas.microsoft.com/office/drawing/2014/main" id="{D9933026-83BB-B74D-BA11-F466351E764D}"/>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3701335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DE1C57-A415-E846-920D-3BEF10E241E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de-AT"/>
          </a:p>
        </p:txBody>
      </p:sp>
      <p:sp>
        <p:nvSpPr>
          <p:cNvPr id="3" name="Tijdelijke aanduiding voor inhoud 2">
            <a:extLst>
              <a:ext uri="{FF2B5EF4-FFF2-40B4-BE49-F238E27FC236}">
                <a16:creationId xmlns:a16="http://schemas.microsoft.com/office/drawing/2014/main" id="{646F9D32-4DF6-AA4B-B48D-8AB8BFBFB5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de-AT"/>
          </a:p>
        </p:txBody>
      </p:sp>
      <p:sp>
        <p:nvSpPr>
          <p:cNvPr id="4" name="Tijdelijke aanduiding voor tekst 3">
            <a:extLst>
              <a:ext uri="{FF2B5EF4-FFF2-40B4-BE49-F238E27FC236}">
                <a16:creationId xmlns:a16="http://schemas.microsoft.com/office/drawing/2014/main" id="{C2961E90-712F-7E49-AD68-36E0192611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2025A7F-E2C2-6644-B1AE-882580B0EC97}"/>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6" name="Tijdelijke aanduiding voor voettekst 5">
            <a:extLst>
              <a:ext uri="{FF2B5EF4-FFF2-40B4-BE49-F238E27FC236}">
                <a16:creationId xmlns:a16="http://schemas.microsoft.com/office/drawing/2014/main" id="{858CBDA3-2003-1D4A-8F3B-61EB798B4075}"/>
              </a:ext>
            </a:extLst>
          </p:cNvPr>
          <p:cNvSpPr>
            <a:spLocks noGrp="1"/>
          </p:cNvSpPr>
          <p:nvPr>
            <p:ph type="ftr" sz="quarter" idx="11"/>
          </p:nvPr>
        </p:nvSpPr>
        <p:spPr/>
        <p:txBody>
          <a:bodyPr/>
          <a:lstStyle/>
          <a:p>
            <a:endParaRPr lang="en-US" dirty="0"/>
          </a:p>
        </p:txBody>
      </p:sp>
      <p:sp>
        <p:nvSpPr>
          <p:cNvPr id="7" name="Tijdelijke aanduiding voor dianummer 6">
            <a:extLst>
              <a:ext uri="{FF2B5EF4-FFF2-40B4-BE49-F238E27FC236}">
                <a16:creationId xmlns:a16="http://schemas.microsoft.com/office/drawing/2014/main" id="{46FD67BF-CDAF-7149-8ECF-9DC01840E886}"/>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507490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23F780-5E90-814B-9FDC-800CA920470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de-AT"/>
          </a:p>
        </p:txBody>
      </p:sp>
      <p:sp>
        <p:nvSpPr>
          <p:cNvPr id="3" name="Tijdelijke aanduiding voor afbeelding 2">
            <a:extLst>
              <a:ext uri="{FF2B5EF4-FFF2-40B4-BE49-F238E27FC236}">
                <a16:creationId xmlns:a16="http://schemas.microsoft.com/office/drawing/2014/main" id="{F702DCD9-61C4-B045-897D-CD988BD64F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ijdelijke aanduiding voor tekst 3">
            <a:extLst>
              <a:ext uri="{FF2B5EF4-FFF2-40B4-BE49-F238E27FC236}">
                <a16:creationId xmlns:a16="http://schemas.microsoft.com/office/drawing/2014/main" id="{BD1EB8F1-7101-7F40-8577-DD5C18C6E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33B3FB7-AC4D-DF4B-BB94-4D7D71AE0948}"/>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6" name="Tijdelijke aanduiding voor voettekst 5">
            <a:extLst>
              <a:ext uri="{FF2B5EF4-FFF2-40B4-BE49-F238E27FC236}">
                <a16:creationId xmlns:a16="http://schemas.microsoft.com/office/drawing/2014/main" id="{F5B2BC49-02D7-9A49-8F8C-6DFBE33BFAEA}"/>
              </a:ext>
            </a:extLst>
          </p:cNvPr>
          <p:cNvSpPr>
            <a:spLocks noGrp="1"/>
          </p:cNvSpPr>
          <p:nvPr>
            <p:ph type="ftr" sz="quarter" idx="11"/>
          </p:nvPr>
        </p:nvSpPr>
        <p:spPr/>
        <p:txBody>
          <a:bodyPr/>
          <a:lstStyle/>
          <a:p>
            <a:endParaRPr lang="en-US" dirty="0"/>
          </a:p>
        </p:txBody>
      </p:sp>
      <p:sp>
        <p:nvSpPr>
          <p:cNvPr id="7" name="Tijdelijke aanduiding voor dianummer 6">
            <a:extLst>
              <a:ext uri="{FF2B5EF4-FFF2-40B4-BE49-F238E27FC236}">
                <a16:creationId xmlns:a16="http://schemas.microsoft.com/office/drawing/2014/main" id="{0A4A64CF-DC39-1F46-8F25-E93979189389}"/>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629476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7BE8AC-433A-CD42-A9F4-3E3C39223C81}"/>
              </a:ext>
            </a:extLst>
          </p:cNvPr>
          <p:cNvSpPr>
            <a:spLocks noGrp="1"/>
          </p:cNvSpPr>
          <p:nvPr>
            <p:ph type="title"/>
          </p:nvPr>
        </p:nvSpPr>
        <p:spPr/>
        <p:txBody>
          <a:bodyPr/>
          <a:lstStyle/>
          <a:p>
            <a:r>
              <a:rPr lang="nl-NL"/>
              <a:t>Klik om stijl te bewerken</a:t>
            </a:r>
            <a:endParaRPr lang="de-AT"/>
          </a:p>
        </p:txBody>
      </p:sp>
      <p:sp>
        <p:nvSpPr>
          <p:cNvPr id="3" name="Tijdelijke aanduiding voor verticale tekst 2">
            <a:extLst>
              <a:ext uri="{FF2B5EF4-FFF2-40B4-BE49-F238E27FC236}">
                <a16:creationId xmlns:a16="http://schemas.microsoft.com/office/drawing/2014/main" id="{007DCBB5-F5A2-8247-A3AA-F69AD77D555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de-AT"/>
          </a:p>
        </p:txBody>
      </p:sp>
      <p:sp>
        <p:nvSpPr>
          <p:cNvPr id="4" name="Tijdelijke aanduiding voor datum 3">
            <a:extLst>
              <a:ext uri="{FF2B5EF4-FFF2-40B4-BE49-F238E27FC236}">
                <a16:creationId xmlns:a16="http://schemas.microsoft.com/office/drawing/2014/main" id="{D89ABF24-1247-6D43-A6F1-04775FB1BF9A}"/>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5" name="Tijdelijke aanduiding voor voettekst 4">
            <a:extLst>
              <a:ext uri="{FF2B5EF4-FFF2-40B4-BE49-F238E27FC236}">
                <a16:creationId xmlns:a16="http://schemas.microsoft.com/office/drawing/2014/main" id="{05134591-BB5C-A945-B8E1-F0AD2064CEDD}"/>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81801503-9167-3B40-830A-9F5B9070C6FD}"/>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3547831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0D3BE17-7560-2F42-823B-31DCE5B55A5E}"/>
              </a:ext>
            </a:extLst>
          </p:cNvPr>
          <p:cNvSpPr>
            <a:spLocks noGrp="1"/>
          </p:cNvSpPr>
          <p:nvPr>
            <p:ph type="title" orient="vert"/>
          </p:nvPr>
        </p:nvSpPr>
        <p:spPr>
          <a:xfrm>
            <a:off x="8724900" y="365125"/>
            <a:ext cx="2628900" cy="5811838"/>
          </a:xfrm>
        </p:spPr>
        <p:txBody>
          <a:bodyPr vert="eaVert"/>
          <a:lstStyle/>
          <a:p>
            <a:r>
              <a:rPr lang="nl-NL"/>
              <a:t>Klik om stijl te bewerken</a:t>
            </a:r>
            <a:endParaRPr lang="de-AT"/>
          </a:p>
        </p:txBody>
      </p:sp>
      <p:sp>
        <p:nvSpPr>
          <p:cNvPr id="3" name="Tijdelijke aanduiding voor verticale tekst 2">
            <a:extLst>
              <a:ext uri="{FF2B5EF4-FFF2-40B4-BE49-F238E27FC236}">
                <a16:creationId xmlns:a16="http://schemas.microsoft.com/office/drawing/2014/main" id="{19DD6B01-28A2-6E44-AB5A-121548B12630}"/>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de-AT"/>
          </a:p>
        </p:txBody>
      </p:sp>
      <p:sp>
        <p:nvSpPr>
          <p:cNvPr id="4" name="Tijdelijke aanduiding voor datum 3">
            <a:extLst>
              <a:ext uri="{FF2B5EF4-FFF2-40B4-BE49-F238E27FC236}">
                <a16:creationId xmlns:a16="http://schemas.microsoft.com/office/drawing/2014/main" id="{76009CC6-BE7B-0D41-A645-2EF15C11CD30}"/>
              </a:ext>
            </a:extLst>
          </p:cNvPr>
          <p:cNvSpPr>
            <a:spLocks noGrp="1"/>
          </p:cNvSpPr>
          <p:nvPr>
            <p:ph type="dt" sz="half" idx="10"/>
          </p:nvPr>
        </p:nvSpPr>
        <p:spPr/>
        <p:txBody>
          <a:bodyPr/>
          <a:lstStyle/>
          <a:p>
            <a:fld id="{0D4E46AA-1EC0-4433-9956-E798E94A6FB7}" type="datetimeFigureOut">
              <a:rPr lang="en-US" smtClean="0"/>
              <a:pPr/>
              <a:t>9/13/2023</a:t>
            </a:fld>
            <a:endParaRPr lang="en-US" dirty="0"/>
          </a:p>
        </p:txBody>
      </p:sp>
      <p:sp>
        <p:nvSpPr>
          <p:cNvPr id="5" name="Tijdelijke aanduiding voor voettekst 4">
            <a:extLst>
              <a:ext uri="{FF2B5EF4-FFF2-40B4-BE49-F238E27FC236}">
                <a16:creationId xmlns:a16="http://schemas.microsoft.com/office/drawing/2014/main" id="{DC3CF229-00F2-934C-BFBF-5DDBDC0F72E2}"/>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C2D56D34-E801-1C46-A835-597D1DB7C142}"/>
              </a:ext>
            </a:extLst>
          </p:cNvPr>
          <p:cNvSpPr>
            <a:spLocks noGrp="1"/>
          </p:cNvSpPr>
          <p:nvPr>
            <p:ph type="sldNum" sz="quarter" idx="12"/>
          </p:nvPr>
        </p:nvSpPr>
        <p:spPr/>
        <p:txBody>
          <a:body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238655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0798327-710F-D24D-9D90-0696169DAA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de-AT"/>
          </a:p>
        </p:txBody>
      </p:sp>
      <p:sp>
        <p:nvSpPr>
          <p:cNvPr id="3" name="Tijdelijke aanduiding voor tekst 2">
            <a:extLst>
              <a:ext uri="{FF2B5EF4-FFF2-40B4-BE49-F238E27FC236}">
                <a16:creationId xmlns:a16="http://schemas.microsoft.com/office/drawing/2014/main" id="{EA2C7F3C-00C1-C547-B12A-978EF56F7B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de-AT"/>
          </a:p>
        </p:txBody>
      </p:sp>
      <p:sp>
        <p:nvSpPr>
          <p:cNvPr id="4" name="Tijdelijke aanduiding voor datum 3">
            <a:extLst>
              <a:ext uri="{FF2B5EF4-FFF2-40B4-BE49-F238E27FC236}">
                <a16:creationId xmlns:a16="http://schemas.microsoft.com/office/drawing/2014/main" id="{0147BB9C-41F4-CE44-BD8A-317D1F2994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4E46AA-1EC0-4433-9956-E798E94A6FB7}" type="datetimeFigureOut">
              <a:rPr lang="en-US" smtClean="0"/>
              <a:pPr/>
              <a:t>9/13/2023</a:t>
            </a:fld>
            <a:endParaRPr lang="en-US" dirty="0"/>
          </a:p>
        </p:txBody>
      </p:sp>
      <p:sp>
        <p:nvSpPr>
          <p:cNvPr id="5" name="Tijdelijke aanduiding voor voettekst 4">
            <a:extLst>
              <a:ext uri="{FF2B5EF4-FFF2-40B4-BE49-F238E27FC236}">
                <a16:creationId xmlns:a16="http://schemas.microsoft.com/office/drawing/2014/main" id="{A7075048-77EB-214E-99EC-7FA769C842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Tijdelijke aanduiding voor dianummer 5">
            <a:extLst>
              <a:ext uri="{FF2B5EF4-FFF2-40B4-BE49-F238E27FC236}">
                <a16:creationId xmlns:a16="http://schemas.microsoft.com/office/drawing/2014/main" id="{5ECDB0E2-04FE-8345-A4A0-CD856BE799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C38C08-47C7-4847-B0BE-B9D8DEEB3D1B}" type="slidenum">
              <a:rPr lang="en-US" smtClean="0"/>
              <a:pPr/>
              <a:t>‹#›</a:t>
            </a:fld>
            <a:endParaRPr lang="en-US" dirty="0"/>
          </a:p>
        </p:txBody>
      </p:sp>
    </p:spTree>
    <p:extLst>
      <p:ext uri="{BB962C8B-B14F-4D97-AF65-F5344CB8AC3E}">
        <p14:creationId xmlns:p14="http://schemas.microsoft.com/office/powerpoint/2010/main" val="187036635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Afbeelding 44">
            <a:extLst>
              <a:ext uri="{FF2B5EF4-FFF2-40B4-BE49-F238E27FC236}">
                <a16:creationId xmlns:a16="http://schemas.microsoft.com/office/drawing/2014/main" id="{2BA45F4A-3110-CF4F-907C-98463340FAD6}"/>
              </a:ext>
            </a:extLst>
          </p:cNvPr>
          <p:cNvPicPr>
            <a:picLocks noChangeAspect="1"/>
          </p:cNvPicPr>
          <p:nvPr/>
        </p:nvPicPr>
        <p:blipFill rotWithShape="1">
          <a:blip r:embed="rId2"/>
          <a:srcRect t="14574" b="12528"/>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Tijdelijke aanduiding voor inhoud 3">
            <a:extLst>
              <a:ext uri="{FF2B5EF4-FFF2-40B4-BE49-F238E27FC236}">
                <a16:creationId xmlns:a16="http://schemas.microsoft.com/office/drawing/2014/main" id="{C94CDE27-EEE5-0B42-A52B-A33D5969BFAC}"/>
              </a:ext>
            </a:extLst>
          </p:cNvPr>
          <p:cNvSpPr>
            <a:spLocks noGrp="1"/>
          </p:cNvSpPr>
          <p:nvPr>
            <p:ph idx="1"/>
          </p:nvPr>
        </p:nvSpPr>
        <p:spPr>
          <a:xfrm>
            <a:off x="481013" y="4702850"/>
            <a:ext cx="10440987" cy="1490792"/>
          </a:xfrm>
        </p:spPr>
        <p:txBody>
          <a:bodyPr vert="horz" lIns="91440" tIns="45720" rIns="91440" bIns="45720" rtlCol="0" anchor="t">
            <a:normAutofit fontScale="77500" lnSpcReduction="20000"/>
          </a:bodyPr>
          <a:lstStyle/>
          <a:p>
            <a:pPr marL="0" indent="0">
              <a:buNone/>
            </a:pPr>
            <a:r>
              <a:rPr lang="de-AT" sz="2000" dirty="0">
                <a:latin typeface="Garamond"/>
                <a:cs typeface="Calibri"/>
              </a:rPr>
              <a:t>Workshop at </a:t>
            </a:r>
            <a:r>
              <a:rPr lang="de-AT" sz="2000" dirty="0" err="1">
                <a:latin typeface="Garamond"/>
                <a:cs typeface="Calibri"/>
              </a:rPr>
              <a:t>the</a:t>
            </a:r>
            <a:r>
              <a:rPr lang="de-AT" sz="2000" dirty="0">
                <a:latin typeface="Garamond"/>
                <a:cs typeface="Calibri"/>
              </a:rPr>
              <a:t> 54th IASA CONFERENCE &amp; 4th ICTMD FORUM </a:t>
            </a:r>
            <a:endParaRPr lang="en-US" dirty="0">
              <a:latin typeface="Calibri" panose="020F0502020204030204"/>
              <a:ea typeface="Calibri"/>
              <a:cs typeface="Calibri"/>
            </a:endParaRPr>
          </a:p>
          <a:p>
            <a:pPr marL="0" indent="0">
              <a:buNone/>
            </a:pPr>
            <a:r>
              <a:rPr lang="de-AT" sz="2000" dirty="0">
                <a:latin typeface="Garamond"/>
                <a:cs typeface="Calibri"/>
              </a:rPr>
              <a:t>September 14, 2023</a:t>
            </a:r>
            <a:endParaRPr lang="de-AT" dirty="0"/>
          </a:p>
          <a:p>
            <a:pPr marL="0" indent="0">
              <a:buNone/>
            </a:pPr>
            <a:endParaRPr lang="de-AT" sz="2000" dirty="0">
              <a:latin typeface="Garamond"/>
              <a:ea typeface="Calibri"/>
              <a:cs typeface="Calibri"/>
            </a:endParaRPr>
          </a:p>
          <a:p>
            <a:pPr marL="0" indent="0">
              <a:buNone/>
            </a:pPr>
            <a:r>
              <a:rPr lang="de-AT" sz="2000" dirty="0">
                <a:latin typeface="Garamond"/>
                <a:ea typeface="Calibri"/>
                <a:cs typeface="Calibri"/>
              </a:rPr>
              <a:t>Nadja </a:t>
            </a:r>
            <a:r>
              <a:rPr lang="de-AT" sz="2000" dirty="0" err="1">
                <a:latin typeface="Garamond"/>
                <a:ea typeface="Calibri"/>
                <a:cs typeface="Calibri"/>
              </a:rPr>
              <a:t>Šičarov</a:t>
            </a:r>
            <a:r>
              <a:rPr lang="de-AT" sz="2000" dirty="0">
                <a:latin typeface="Garamond"/>
                <a:ea typeface="Calibri"/>
                <a:cs typeface="Calibri"/>
              </a:rPr>
              <a:t> – Freelance </a:t>
            </a:r>
            <a:r>
              <a:rPr lang="de-AT" sz="2000" dirty="0" err="1">
                <a:latin typeface="Garamond"/>
                <a:ea typeface="Calibri"/>
                <a:cs typeface="Calibri"/>
              </a:rPr>
              <a:t>archivist</a:t>
            </a:r>
            <a:r>
              <a:rPr lang="de-AT" sz="2000" dirty="0">
                <a:latin typeface="Garamond"/>
                <a:ea typeface="Calibri"/>
                <a:cs typeface="Calibri"/>
              </a:rPr>
              <a:t> and </a:t>
            </a:r>
            <a:r>
              <a:rPr lang="de-AT" sz="2000" dirty="0" err="1">
                <a:latin typeface="Garamond"/>
                <a:ea typeface="Calibri"/>
                <a:cs typeface="Calibri"/>
              </a:rPr>
              <a:t>restorer</a:t>
            </a:r>
            <a:r>
              <a:rPr lang="de-AT" sz="2000" dirty="0">
                <a:latin typeface="Garamond"/>
                <a:ea typeface="Calibri"/>
                <a:cs typeface="Calibri"/>
              </a:rPr>
              <a:t>, </a:t>
            </a:r>
            <a:r>
              <a:rPr lang="de-AT" sz="2000" dirty="0" err="1">
                <a:latin typeface="Garamond"/>
                <a:ea typeface="Calibri"/>
                <a:cs typeface="Calibri"/>
              </a:rPr>
              <a:t>Serbia</a:t>
            </a:r>
            <a:r>
              <a:rPr lang="de-AT" sz="2000" dirty="0">
                <a:latin typeface="Garamond"/>
                <a:ea typeface="Calibri"/>
                <a:cs typeface="Calibri"/>
              </a:rPr>
              <a:t>/Slovenia</a:t>
            </a:r>
          </a:p>
          <a:p>
            <a:pPr marL="0" indent="0">
              <a:buNone/>
            </a:pPr>
            <a:r>
              <a:rPr lang="de-AT" sz="2000" dirty="0">
                <a:latin typeface="Garamond"/>
                <a:ea typeface="Calibri"/>
                <a:cs typeface="Calibri"/>
              </a:rPr>
              <a:t>Janneke van Dalen – Film </a:t>
            </a:r>
            <a:r>
              <a:rPr lang="de-AT" sz="2000" dirty="0" err="1">
                <a:latin typeface="Garamond"/>
                <a:ea typeface="Calibri"/>
                <a:cs typeface="Calibri"/>
              </a:rPr>
              <a:t>collection</a:t>
            </a:r>
            <a:r>
              <a:rPr lang="de-AT" sz="2000" dirty="0">
                <a:latin typeface="Garamond"/>
                <a:ea typeface="Calibri"/>
                <a:cs typeface="Calibri"/>
              </a:rPr>
              <a:t> </a:t>
            </a:r>
            <a:r>
              <a:rPr lang="de-AT" sz="2000" dirty="0" err="1">
                <a:latin typeface="Garamond"/>
                <a:ea typeface="Calibri"/>
                <a:cs typeface="Calibri"/>
              </a:rPr>
              <a:t>manager</a:t>
            </a:r>
            <a:r>
              <a:rPr lang="de-AT" sz="2000" dirty="0">
                <a:latin typeface="Garamond"/>
                <a:ea typeface="Calibri"/>
                <a:cs typeface="Calibri"/>
              </a:rPr>
              <a:t>, Austrian Film Museum</a:t>
            </a:r>
          </a:p>
          <a:p>
            <a:pPr marL="0" indent="0">
              <a:buNone/>
            </a:pPr>
            <a:endParaRPr lang="de-AT" dirty="0">
              <a:ea typeface="Calibri" panose="020F0502020204030204"/>
              <a:cs typeface="Calibri"/>
            </a:endParaRPr>
          </a:p>
        </p:txBody>
      </p:sp>
      <p:pic>
        <p:nvPicPr>
          <p:cNvPr id="1026" name="Picture 2">
            <a:extLst>
              <a:ext uri="{FF2B5EF4-FFF2-40B4-BE49-F238E27FC236}">
                <a16:creationId xmlns:a16="http://schemas.microsoft.com/office/drawing/2014/main" id="{AB3E54DE-AE7C-2F48-9188-D308858A41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7920" y="5000264"/>
            <a:ext cx="2523067" cy="1209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980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E04B03-4FF2-C34F-8600-E1533473A83C}"/>
              </a:ext>
            </a:extLst>
          </p:cNvPr>
          <p:cNvSpPr>
            <a:spLocks noGrp="1"/>
          </p:cNvSpPr>
          <p:nvPr>
            <p:ph type="title"/>
          </p:nvPr>
        </p:nvSpPr>
        <p:spPr/>
        <p:txBody>
          <a:bodyPr>
            <a:normAutofit/>
          </a:bodyPr>
          <a:lstStyle/>
          <a:p>
            <a:r>
              <a:rPr lang="en-US" sz="3200" dirty="0">
                <a:latin typeface="Garamond"/>
                <a:ea typeface="+mj-lt"/>
                <a:cs typeface="+mj-lt"/>
              </a:rPr>
              <a:t>Workshop: </a:t>
            </a:r>
            <a:r>
              <a:rPr lang="en-US" sz="3200" b="1" dirty="0">
                <a:latin typeface="Garamond"/>
                <a:ea typeface="+mj-lt"/>
                <a:cs typeface="+mj-lt"/>
              </a:rPr>
              <a:t>Finding methods for sharing knowledge within sound and audiovisual archives</a:t>
            </a:r>
            <a:endParaRPr lang="en-US" sz="3200" dirty="0">
              <a:latin typeface="Garamond"/>
              <a:ea typeface="Calibri Light" panose="020F0302020204030204"/>
              <a:cs typeface="Calibri Light" panose="020F0302020204030204"/>
            </a:endParaRPr>
          </a:p>
        </p:txBody>
      </p:sp>
      <p:sp>
        <p:nvSpPr>
          <p:cNvPr id="323" name="Content Placeholder 322">
            <a:extLst>
              <a:ext uri="{FF2B5EF4-FFF2-40B4-BE49-F238E27FC236}">
                <a16:creationId xmlns:a16="http://schemas.microsoft.com/office/drawing/2014/main" id="{B86B3DA6-469C-1817-B461-BAC9B57BE8B3}"/>
              </a:ext>
            </a:extLst>
          </p:cNvPr>
          <p:cNvSpPr>
            <a:spLocks noGrp="1"/>
          </p:cNvSpPr>
          <p:nvPr>
            <p:ph idx="1"/>
          </p:nvPr>
        </p:nvSpPr>
        <p:spPr>
          <a:xfrm>
            <a:off x="902594" y="2190526"/>
            <a:ext cx="9860923" cy="4018634"/>
          </a:xfrm>
        </p:spPr>
        <p:txBody>
          <a:bodyPr vert="horz" lIns="91440" tIns="45720" rIns="91440" bIns="45720" rtlCol="0" anchor="t">
            <a:normAutofit/>
          </a:bodyPr>
          <a:lstStyle/>
          <a:p>
            <a:pPr marL="0" indent="0">
              <a:lnSpc>
                <a:spcPct val="100000"/>
              </a:lnSpc>
              <a:spcBef>
                <a:spcPts val="0"/>
              </a:spcBef>
              <a:buNone/>
            </a:pPr>
            <a:endParaRPr lang="de-AT" sz="2400" dirty="0">
              <a:solidFill>
                <a:srgbClr val="444444"/>
              </a:solidFill>
              <a:latin typeface="Garamond"/>
              <a:ea typeface="Calibri"/>
              <a:cs typeface="Calibri"/>
            </a:endParaRPr>
          </a:p>
          <a:p>
            <a:pPr marL="0" indent="0">
              <a:lnSpc>
                <a:spcPct val="100000"/>
              </a:lnSpc>
              <a:spcBef>
                <a:spcPts val="0"/>
              </a:spcBef>
              <a:buNone/>
            </a:pPr>
            <a:endParaRPr lang="de-AT" sz="2000" dirty="0">
              <a:solidFill>
                <a:srgbClr val="444444"/>
              </a:solidFill>
              <a:latin typeface="Garamond"/>
              <a:ea typeface="Calibri"/>
              <a:cs typeface="Calibri"/>
            </a:endParaRPr>
          </a:p>
          <a:p>
            <a:pPr marL="342900" indent="-342900">
              <a:lnSpc>
                <a:spcPct val="100000"/>
              </a:lnSpc>
              <a:spcBef>
                <a:spcPts val="0"/>
              </a:spcBef>
              <a:buAutoNum type="arabicPeriod"/>
            </a:pPr>
            <a:r>
              <a:rPr lang="de-AT" sz="1800" b="1" dirty="0" err="1">
                <a:solidFill>
                  <a:srgbClr val="444444"/>
                </a:solidFill>
                <a:latin typeface="Garamond"/>
                <a:ea typeface="Calibri"/>
                <a:cs typeface="Calibri"/>
              </a:rPr>
              <a:t>Introduce</a:t>
            </a:r>
            <a:r>
              <a:rPr lang="de-AT" sz="1800" b="1" dirty="0">
                <a:solidFill>
                  <a:srgbClr val="444444"/>
                </a:solidFill>
                <a:latin typeface="Garamond"/>
                <a:ea typeface="Calibri"/>
                <a:cs typeface="Calibri"/>
              </a:rPr>
              <a:t> </a:t>
            </a:r>
            <a:r>
              <a:rPr lang="de-AT" sz="1800" b="1" dirty="0" err="1">
                <a:solidFill>
                  <a:srgbClr val="444444"/>
                </a:solidFill>
                <a:latin typeface="Garamond"/>
                <a:ea typeface="Calibri"/>
                <a:cs typeface="Calibri"/>
              </a:rPr>
              <a:t>research</a:t>
            </a:r>
            <a:r>
              <a:rPr lang="de-AT" sz="1800" b="1" dirty="0">
                <a:solidFill>
                  <a:srgbClr val="444444"/>
                </a:solidFill>
                <a:latin typeface="Garamond"/>
                <a:ea typeface="Calibri"/>
                <a:cs typeface="Calibri"/>
              </a:rPr>
              <a:t> </a:t>
            </a:r>
            <a:r>
              <a:rPr lang="de-AT" sz="1800" b="1" dirty="0" err="1">
                <a:solidFill>
                  <a:srgbClr val="444444"/>
                </a:solidFill>
                <a:latin typeface="Garamond"/>
                <a:ea typeface="Calibri"/>
                <a:cs typeface="Calibri"/>
              </a:rPr>
              <a:t>project</a:t>
            </a:r>
            <a:r>
              <a:rPr lang="de-AT" sz="1800" b="1" dirty="0">
                <a:solidFill>
                  <a:srgbClr val="444444"/>
                </a:solidFill>
                <a:latin typeface="Garamond"/>
                <a:ea typeface="Calibri"/>
                <a:cs typeface="Calibri"/>
              </a:rPr>
              <a:t> "Share </a:t>
            </a:r>
            <a:r>
              <a:rPr lang="de-AT" sz="1800" b="1" dirty="0" err="1">
                <a:solidFill>
                  <a:srgbClr val="444444"/>
                </a:solidFill>
                <a:latin typeface="Garamond"/>
                <a:ea typeface="Calibri"/>
                <a:cs typeface="Calibri"/>
              </a:rPr>
              <a:t>that</a:t>
            </a:r>
            <a:r>
              <a:rPr lang="de-AT" sz="1800" b="1" dirty="0">
                <a:solidFill>
                  <a:srgbClr val="444444"/>
                </a:solidFill>
                <a:latin typeface="Garamond"/>
                <a:ea typeface="Calibri"/>
                <a:cs typeface="Calibri"/>
              </a:rPr>
              <a:t> Knowledge!"</a:t>
            </a:r>
            <a:endParaRPr lang="de-AT" sz="1800" dirty="0" err="1">
              <a:solidFill>
                <a:srgbClr val="444444"/>
              </a:solidFill>
              <a:latin typeface="Garamond"/>
              <a:ea typeface="Calibri"/>
              <a:cs typeface="Calibri"/>
            </a:endParaRPr>
          </a:p>
          <a:p>
            <a:pPr marL="571500" lvl="1" indent="0">
              <a:lnSpc>
                <a:spcPct val="100000"/>
              </a:lnSpc>
              <a:spcBef>
                <a:spcPts val="0"/>
              </a:spcBef>
              <a:buNone/>
            </a:pPr>
            <a:endParaRPr lang="en-US" sz="1200" dirty="0">
              <a:solidFill>
                <a:srgbClr val="444444"/>
              </a:solidFill>
              <a:latin typeface="Garamond"/>
              <a:ea typeface="Calibri"/>
              <a:cs typeface="Calibri"/>
            </a:endParaRPr>
          </a:p>
          <a:p>
            <a:pPr marL="571500" lvl="1" indent="0">
              <a:lnSpc>
                <a:spcPct val="100000"/>
              </a:lnSpc>
              <a:spcBef>
                <a:spcPts val="0"/>
              </a:spcBef>
              <a:buNone/>
            </a:pPr>
            <a:r>
              <a:rPr lang="en-US" sz="1400" dirty="0">
                <a:solidFill>
                  <a:srgbClr val="444444"/>
                </a:solidFill>
                <a:latin typeface="Garamond"/>
                <a:ea typeface="Calibri"/>
                <a:cs typeface="Calibri"/>
              </a:rPr>
              <a:t>The knowledge about the collections we work with, that is with audiovisual archivists, technicians, researchers etc., is an intangible part of audiovisual heritage, but is also fragile and needs attention for it to be passed on, shared, and preserved. </a:t>
            </a:r>
            <a:endParaRPr lang="de-AT" sz="1400">
              <a:solidFill>
                <a:srgbClr val="444444"/>
              </a:solidFill>
              <a:latin typeface="Garamond"/>
              <a:ea typeface="Calibri"/>
              <a:cs typeface="Calibri"/>
            </a:endParaRPr>
          </a:p>
          <a:p>
            <a:pPr marL="342900" indent="-342900">
              <a:lnSpc>
                <a:spcPct val="100000"/>
              </a:lnSpc>
              <a:spcBef>
                <a:spcPts val="0"/>
              </a:spcBef>
              <a:buAutoNum type="arabicPeriod"/>
            </a:pPr>
            <a:endParaRPr lang="en-US" sz="1600" dirty="0">
              <a:solidFill>
                <a:srgbClr val="444444"/>
              </a:solidFill>
              <a:latin typeface="Garamond"/>
              <a:ea typeface="Calibri"/>
              <a:cs typeface="Calibri"/>
            </a:endParaRPr>
          </a:p>
          <a:p>
            <a:pPr marL="342900" indent="-342900">
              <a:lnSpc>
                <a:spcPct val="100000"/>
              </a:lnSpc>
              <a:spcBef>
                <a:spcPts val="0"/>
              </a:spcBef>
              <a:buAutoNum type="arabicPeriod"/>
            </a:pPr>
            <a:r>
              <a:rPr lang="en-US" sz="1800" b="1" dirty="0">
                <a:solidFill>
                  <a:srgbClr val="444444"/>
                </a:solidFill>
                <a:latin typeface="Garamond"/>
                <a:ea typeface="Calibri"/>
                <a:cs typeface="Calibri"/>
              </a:rPr>
              <a:t>Present the research outcome: a road map for knowledge sharing</a:t>
            </a:r>
            <a:endParaRPr lang="de-AT" sz="1800" dirty="0">
              <a:solidFill>
                <a:srgbClr val="444444"/>
              </a:solidFill>
              <a:latin typeface="Garamond"/>
              <a:ea typeface="Calibri"/>
              <a:cs typeface="Calibri"/>
            </a:endParaRPr>
          </a:p>
          <a:p>
            <a:pPr marL="342900" indent="-342900">
              <a:lnSpc>
                <a:spcPct val="100000"/>
              </a:lnSpc>
              <a:spcBef>
                <a:spcPts val="0"/>
              </a:spcBef>
              <a:buAutoNum type="arabicPeriod"/>
            </a:pPr>
            <a:endParaRPr lang="en-US" sz="1800" b="1" dirty="0">
              <a:solidFill>
                <a:srgbClr val="444444"/>
              </a:solidFill>
              <a:latin typeface="Garamond"/>
              <a:ea typeface="Calibri"/>
              <a:cs typeface="Calibri"/>
            </a:endParaRPr>
          </a:p>
          <a:p>
            <a:pPr marL="342900" indent="-342900">
              <a:lnSpc>
                <a:spcPct val="100000"/>
              </a:lnSpc>
              <a:spcBef>
                <a:spcPts val="0"/>
              </a:spcBef>
              <a:buAutoNum type="arabicPeriod"/>
            </a:pPr>
            <a:r>
              <a:rPr lang="en-US" sz="1800" b="1" dirty="0">
                <a:solidFill>
                  <a:srgbClr val="444444"/>
                </a:solidFill>
                <a:latin typeface="Garamond"/>
                <a:ea typeface="Calibri"/>
                <a:cs typeface="Calibri"/>
              </a:rPr>
              <a:t>Share experience about knowledge transfer, its challenges and its practices</a:t>
            </a:r>
            <a:endParaRPr lang="de-AT" sz="1800" b="1" dirty="0">
              <a:solidFill>
                <a:srgbClr val="444444"/>
              </a:solidFill>
              <a:latin typeface="Garamond"/>
              <a:ea typeface="Calibri"/>
              <a:cs typeface="Calibri"/>
            </a:endParaRPr>
          </a:p>
        </p:txBody>
      </p:sp>
    </p:spTree>
    <p:extLst>
      <p:ext uri="{BB962C8B-B14F-4D97-AF65-F5344CB8AC3E}">
        <p14:creationId xmlns:p14="http://schemas.microsoft.com/office/powerpoint/2010/main" val="164940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8BCAF-D8EF-23DB-D2FF-DC5F969D2151}"/>
              </a:ext>
            </a:extLst>
          </p:cNvPr>
          <p:cNvSpPr>
            <a:spLocks noGrp="1"/>
          </p:cNvSpPr>
          <p:nvPr>
            <p:ph type="title"/>
          </p:nvPr>
        </p:nvSpPr>
        <p:spPr/>
        <p:txBody>
          <a:bodyPr>
            <a:normAutofit/>
          </a:bodyPr>
          <a:lstStyle/>
          <a:p>
            <a:r>
              <a:rPr lang="en-US" sz="3200" dirty="0">
                <a:latin typeface="Garamond"/>
                <a:ea typeface="Calibri Light"/>
                <a:cs typeface="Calibri Light"/>
              </a:rPr>
              <a:t>Why researching knowledge sharing in audiovisual archives?</a:t>
            </a:r>
            <a:endParaRPr lang="en-US" sz="3200" dirty="0">
              <a:latin typeface="Garamond"/>
            </a:endParaRPr>
          </a:p>
        </p:txBody>
      </p:sp>
      <p:pic>
        <p:nvPicPr>
          <p:cNvPr id="4" name="Content Placeholder 3" descr="Film archivist Edith Schlemmer explains the production process of newsreel materials in the collection of the Austrian Film Museum to archivists Florian Haag and Nadja Sicarov">
            <a:extLst>
              <a:ext uri="{FF2B5EF4-FFF2-40B4-BE49-F238E27FC236}">
                <a16:creationId xmlns:a16="http://schemas.microsoft.com/office/drawing/2014/main" id="{1CC45CA1-8A98-98D4-C38B-D710E927DBC8}"/>
              </a:ext>
            </a:extLst>
          </p:cNvPr>
          <p:cNvPicPr>
            <a:picLocks noGrp="1" noChangeAspect="1"/>
          </p:cNvPicPr>
          <p:nvPr>
            <p:ph sz="half" idx="1"/>
          </p:nvPr>
        </p:nvPicPr>
        <p:blipFill>
          <a:blip r:embed="rId2"/>
          <a:stretch>
            <a:fillRect/>
          </a:stretch>
        </p:blipFill>
        <p:spPr>
          <a:xfrm>
            <a:off x="-6927" y="1993156"/>
            <a:ext cx="6109854" cy="4085547"/>
          </a:xfrm>
        </p:spPr>
      </p:pic>
      <p:sp>
        <p:nvSpPr>
          <p:cNvPr id="5" name="Content Placeholder 4">
            <a:extLst>
              <a:ext uri="{FF2B5EF4-FFF2-40B4-BE49-F238E27FC236}">
                <a16:creationId xmlns:a16="http://schemas.microsoft.com/office/drawing/2014/main" id="{635FEC55-7E4A-4983-EAC4-8E2E37810382}"/>
              </a:ext>
            </a:extLst>
          </p:cNvPr>
          <p:cNvSpPr>
            <a:spLocks noGrp="1"/>
          </p:cNvSpPr>
          <p:nvPr>
            <p:ph sz="half" idx="2"/>
          </p:nvPr>
        </p:nvSpPr>
        <p:spPr>
          <a:xfrm>
            <a:off x="6097073" y="2802273"/>
            <a:ext cx="5181600" cy="4351338"/>
          </a:xfrm>
        </p:spPr>
        <p:txBody>
          <a:bodyPr vert="horz" lIns="91440" tIns="45720" rIns="91440" bIns="45720" rtlCol="0" anchor="t">
            <a:normAutofit/>
          </a:bodyPr>
          <a:lstStyle/>
          <a:p>
            <a:r>
              <a:rPr lang="en-GB" sz="1600" dirty="0">
                <a:latin typeface="Garamond"/>
                <a:ea typeface="Calibri"/>
                <a:cs typeface="Calibri"/>
              </a:rPr>
              <a:t>Colleagues with a lot of experience can have tacit or implicit knowledge that is embodied within their experience, they might not be fully aware of it and therefore they might not know how to share this knowledge exactly. For us, it can be difficult to know what questions to ask.</a:t>
            </a:r>
          </a:p>
          <a:p>
            <a:pPr marL="0" indent="0">
              <a:buNone/>
            </a:pPr>
            <a:endParaRPr lang="en-GB" sz="1600" dirty="0">
              <a:latin typeface="Garamond"/>
              <a:ea typeface="Calibri"/>
              <a:cs typeface="Calibri"/>
            </a:endParaRPr>
          </a:p>
          <a:p>
            <a:r>
              <a:rPr lang="en-GB" sz="1600" dirty="0">
                <a:latin typeface="Garamond"/>
                <a:ea typeface="Calibri"/>
                <a:cs typeface="Calibri"/>
              </a:rPr>
              <a:t>We wondered how to apply the methods, standards, and theory we learned elsewhere and during our studies, such as knowledge about new technologies, or ideas about improved standards and methods.</a:t>
            </a:r>
          </a:p>
        </p:txBody>
      </p:sp>
      <p:sp>
        <p:nvSpPr>
          <p:cNvPr id="6" name="Content Placeholder 296">
            <a:extLst>
              <a:ext uri="{FF2B5EF4-FFF2-40B4-BE49-F238E27FC236}">
                <a16:creationId xmlns:a16="http://schemas.microsoft.com/office/drawing/2014/main" id="{E102F89B-3B1B-A07A-CDA2-85097160472C}"/>
              </a:ext>
            </a:extLst>
          </p:cNvPr>
          <p:cNvSpPr txBox="1">
            <a:spLocks/>
          </p:cNvSpPr>
          <p:nvPr/>
        </p:nvSpPr>
        <p:spPr>
          <a:xfrm>
            <a:off x="852054" y="1825625"/>
            <a:ext cx="2189019" cy="16081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endParaRPr lang="en-AU" sz="2400" dirty="0">
              <a:solidFill>
                <a:srgbClr val="444444"/>
              </a:solidFill>
              <a:latin typeface="Garamond"/>
              <a:ea typeface="Calibri"/>
              <a:cs typeface="Calibri"/>
            </a:endParaRPr>
          </a:p>
        </p:txBody>
      </p:sp>
      <p:sp>
        <p:nvSpPr>
          <p:cNvPr id="8" name="Content Placeholder 296">
            <a:extLst>
              <a:ext uri="{FF2B5EF4-FFF2-40B4-BE49-F238E27FC236}">
                <a16:creationId xmlns:a16="http://schemas.microsoft.com/office/drawing/2014/main" id="{68F3377D-6269-F64D-AC97-BBF78A07496B}"/>
              </a:ext>
            </a:extLst>
          </p:cNvPr>
          <p:cNvSpPr txBox="1">
            <a:spLocks/>
          </p:cNvSpPr>
          <p:nvPr/>
        </p:nvSpPr>
        <p:spPr>
          <a:xfrm>
            <a:off x="852054" y="4624243"/>
            <a:ext cx="3352802" cy="155272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endParaRPr lang="en-AU" sz="2400" dirty="0">
              <a:solidFill>
                <a:srgbClr val="444444"/>
              </a:solidFill>
              <a:latin typeface="Garamond"/>
              <a:ea typeface="Calibri"/>
              <a:cs typeface="Calibri"/>
            </a:endParaRPr>
          </a:p>
        </p:txBody>
      </p:sp>
      <p:sp>
        <p:nvSpPr>
          <p:cNvPr id="3" name="TextBox 2">
            <a:extLst>
              <a:ext uri="{FF2B5EF4-FFF2-40B4-BE49-F238E27FC236}">
                <a16:creationId xmlns:a16="http://schemas.microsoft.com/office/drawing/2014/main" id="{E63A6717-CB38-072E-C315-23D01EAD4D4E}"/>
              </a:ext>
            </a:extLst>
          </p:cNvPr>
          <p:cNvSpPr txBox="1"/>
          <p:nvPr/>
        </p:nvSpPr>
        <p:spPr>
          <a:xfrm>
            <a:off x="13854" y="6096000"/>
            <a:ext cx="604058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latin typeface="Garamond"/>
                <a:ea typeface="Calibri"/>
                <a:cs typeface="Calibri"/>
              </a:rPr>
              <a:t>Edith Schlemmer, long term archivist at the Austrian Film Museum, explaining how to identify the production elements used for newsreels to Florian Haag and Nadja </a:t>
            </a:r>
            <a:r>
              <a:rPr lang="en-US" sz="1200" err="1">
                <a:latin typeface="Garamond"/>
                <a:ea typeface="Calibri"/>
                <a:cs typeface="Calibri"/>
              </a:rPr>
              <a:t>Šičarov</a:t>
            </a:r>
            <a:r>
              <a:rPr lang="en-US" sz="1200" dirty="0">
                <a:latin typeface="Garamond"/>
                <a:ea typeface="Calibri"/>
                <a:cs typeface="Calibri"/>
              </a:rPr>
              <a:t>.</a:t>
            </a:r>
          </a:p>
        </p:txBody>
      </p:sp>
    </p:spTree>
    <p:extLst>
      <p:ext uri="{BB962C8B-B14F-4D97-AF65-F5344CB8AC3E}">
        <p14:creationId xmlns:p14="http://schemas.microsoft.com/office/powerpoint/2010/main" val="2112583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Content Placeholder 27">
            <a:extLst>
              <a:ext uri="{FF2B5EF4-FFF2-40B4-BE49-F238E27FC236}">
                <a16:creationId xmlns:a16="http://schemas.microsoft.com/office/drawing/2014/main" id="{3472CF72-B672-E38D-48E8-68EB8F292805}"/>
              </a:ext>
            </a:extLst>
          </p:cNvPr>
          <p:cNvSpPr>
            <a:spLocks noGrp="1"/>
          </p:cNvSpPr>
          <p:nvPr>
            <p:ph idx="1"/>
          </p:nvPr>
        </p:nvSpPr>
        <p:spPr>
          <a:xfrm>
            <a:off x="574964" y="1077480"/>
            <a:ext cx="5828082" cy="4351338"/>
          </a:xfrm>
        </p:spPr>
        <p:txBody>
          <a:bodyPr vert="horz" lIns="91440" tIns="45720" rIns="91440" bIns="45720" rtlCol="0" anchor="t">
            <a:normAutofit/>
          </a:bodyPr>
          <a:lstStyle/>
          <a:p>
            <a:pPr marL="0" indent="0">
              <a:lnSpc>
                <a:spcPct val="100000"/>
              </a:lnSpc>
              <a:spcBef>
                <a:spcPts val="0"/>
              </a:spcBef>
              <a:buNone/>
            </a:pPr>
            <a:r>
              <a:rPr lang="en-AU" sz="2400" dirty="0">
                <a:solidFill>
                  <a:srgbClr val="444444"/>
                </a:solidFill>
                <a:latin typeface="Garamond"/>
                <a:ea typeface="Calibri"/>
                <a:cs typeface="Calibri"/>
              </a:rPr>
              <a:t>Our questions</a:t>
            </a:r>
            <a:endParaRPr lang="en-US" sz="2400" dirty="0">
              <a:solidFill>
                <a:srgbClr val="444444"/>
              </a:solidFill>
              <a:latin typeface="Garamond"/>
              <a:ea typeface="Calibri"/>
              <a:cs typeface="Calibri"/>
            </a:endParaRPr>
          </a:p>
          <a:p>
            <a:pPr marL="0" indent="0">
              <a:lnSpc>
                <a:spcPct val="100000"/>
              </a:lnSpc>
              <a:spcBef>
                <a:spcPts val="0"/>
              </a:spcBef>
              <a:buNone/>
            </a:pPr>
            <a:endParaRPr lang="en-US" sz="1600" dirty="0">
              <a:solidFill>
                <a:srgbClr val="444444"/>
              </a:solidFill>
              <a:latin typeface="Garamond"/>
              <a:ea typeface="Calibri"/>
              <a:cs typeface="Calibri"/>
            </a:endParaRPr>
          </a:p>
          <a:p>
            <a:pPr marL="285750" indent="-285750">
              <a:lnSpc>
                <a:spcPct val="100000"/>
              </a:lnSpc>
              <a:spcBef>
                <a:spcPts val="0"/>
              </a:spcBef>
            </a:pPr>
            <a:r>
              <a:rPr lang="en-US" sz="1600" dirty="0">
                <a:solidFill>
                  <a:srgbClr val="444444"/>
                </a:solidFill>
                <a:latin typeface="Garamond"/>
                <a:ea typeface="Calibri"/>
                <a:cs typeface="Calibri"/>
              </a:rPr>
              <a:t>How can our more experienced colleagues share their valuable knowledge gained through years of practice and experience with us? </a:t>
            </a:r>
            <a:endParaRPr lang="en-GB" sz="1600">
              <a:solidFill>
                <a:srgbClr val="444444"/>
              </a:solidFill>
              <a:latin typeface="Garamond"/>
              <a:ea typeface="Calibri"/>
              <a:cs typeface="Calibri"/>
            </a:endParaRPr>
          </a:p>
          <a:p>
            <a:pPr marL="285750" indent="-285750">
              <a:lnSpc>
                <a:spcPct val="100000"/>
              </a:lnSpc>
              <a:spcBef>
                <a:spcPts val="0"/>
              </a:spcBef>
            </a:pPr>
            <a:r>
              <a:rPr lang="en-US" sz="1600" dirty="0">
                <a:solidFill>
                  <a:srgbClr val="444444"/>
                </a:solidFill>
                <a:latin typeface="Garamond"/>
                <a:ea typeface="Calibri"/>
                <a:cs typeface="Calibri"/>
              </a:rPr>
              <a:t>How can we bring in "new" knowledge and learn from our senior colleagues at the same time?</a:t>
            </a:r>
            <a:endParaRPr lang="en-GB" sz="1100" dirty="0">
              <a:solidFill>
                <a:srgbClr val="444444"/>
              </a:solidFill>
              <a:latin typeface="Calibri" panose="020F0502020204030204"/>
              <a:ea typeface="Calibri"/>
              <a:cs typeface="Calibri"/>
            </a:endParaRPr>
          </a:p>
          <a:p>
            <a:pPr marL="0" indent="0">
              <a:lnSpc>
                <a:spcPct val="100000"/>
              </a:lnSpc>
              <a:spcBef>
                <a:spcPts val="0"/>
              </a:spcBef>
              <a:buNone/>
            </a:pPr>
            <a:endParaRPr lang="en-GB" sz="1100">
              <a:solidFill>
                <a:srgbClr val="444444"/>
              </a:solidFill>
              <a:latin typeface="Calibri" panose="020F0502020204030204"/>
              <a:ea typeface="Calibri"/>
              <a:cs typeface="Calibri"/>
            </a:endParaRPr>
          </a:p>
          <a:p>
            <a:pPr>
              <a:lnSpc>
                <a:spcPct val="100000"/>
              </a:lnSpc>
              <a:spcBef>
                <a:spcPts val="0"/>
              </a:spcBef>
              <a:buFont typeface="Wingdings" panose="020B0604020202020204" pitchFamily="34" charset="0"/>
              <a:buChar char="Ø"/>
            </a:pPr>
            <a:r>
              <a:rPr lang="en-US" sz="1600" b="1" dirty="0">
                <a:solidFill>
                  <a:srgbClr val="444444"/>
                </a:solidFill>
                <a:latin typeface="Garamond"/>
                <a:ea typeface="Calibri"/>
                <a:cs typeface="Calibri"/>
              </a:rPr>
              <a:t>How can we facilitate the exchange of knowledge between different generations of audiovisual archivists? </a:t>
            </a:r>
            <a:br>
              <a:rPr lang="en-US" sz="1600" dirty="0">
                <a:latin typeface="Garamond"/>
                <a:ea typeface="Calibri"/>
                <a:cs typeface="Calibri"/>
              </a:rPr>
            </a:br>
            <a:endParaRPr lang="en-GB" sz="1100">
              <a:solidFill>
                <a:srgbClr val="444444"/>
              </a:solidFill>
              <a:ea typeface="Calibri"/>
              <a:cs typeface="Calibri"/>
            </a:endParaRPr>
          </a:p>
          <a:p>
            <a:endParaRPr lang="en-GB" dirty="0">
              <a:ea typeface="Calibri"/>
              <a:cs typeface="Calibri"/>
            </a:endParaRPr>
          </a:p>
        </p:txBody>
      </p:sp>
      <p:pic>
        <p:nvPicPr>
          <p:cNvPr id="23" name="Picture 22" descr="A person holding a piece of paper&#10;&#10;Description automatically generated">
            <a:extLst>
              <a:ext uri="{FF2B5EF4-FFF2-40B4-BE49-F238E27FC236}">
                <a16:creationId xmlns:a16="http://schemas.microsoft.com/office/drawing/2014/main" id="{3861A636-2761-8CE7-1B29-5AE1DC9E1D33}"/>
              </a:ext>
            </a:extLst>
          </p:cNvPr>
          <p:cNvPicPr>
            <a:picLocks noChangeAspect="1"/>
          </p:cNvPicPr>
          <p:nvPr/>
        </p:nvPicPr>
        <p:blipFill>
          <a:blip r:embed="rId2"/>
          <a:stretch>
            <a:fillRect/>
          </a:stretch>
        </p:blipFill>
        <p:spPr>
          <a:xfrm>
            <a:off x="2" y="4370049"/>
            <a:ext cx="3699163" cy="2484036"/>
          </a:xfrm>
          <a:prstGeom prst="rect">
            <a:avLst/>
          </a:prstGeom>
        </p:spPr>
      </p:pic>
      <p:pic>
        <p:nvPicPr>
          <p:cNvPr id="26" name="Picture 25" descr="A person using a small plastic container to fill a film&#10;&#10;Description automatically generated">
            <a:extLst>
              <a:ext uri="{FF2B5EF4-FFF2-40B4-BE49-F238E27FC236}">
                <a16:creationId xmlns:a16="http://schemas.microsoft.com/office/drawing/2014/main" id="{6BAB7687-3F97-12BA-B1D4-BB599D4F81E9}"/>
              </a:ext>
            </a:extLst>
          </p:cNvPr>
          <p:cNvPicPr>
            <a:picLocks noChangeAspect="1"/>
          </p:cNvPicPr>
          <p:nvPr/>
        </p:nvPicPr>
        <p:blipFill>
          <a:blip r:embed="rId3"/>
          <a:stretch>
            <a:fillRect/>
          </a:stretch>
        </p:blipFill>
        <p:spPr>
          <a:xfrm>
            <a:off x="6788729" y="1709000"/>
            <a:ext cx="5403271" cy="3620108"/>
          </a:xfrm>
          <a:prstGeom prst="rect">
            <a:avLst/>
          </a:prstGeom>
        </p:spPr>
      </p:pic>
      <p:sp>
        <p:nvSpPr>
          <p:cNvPr id="29" name="Title 28">
            <a:extLst>
              <a:ext uri="{FF2B5EF4-FFF2-40B4-BE49-F238E27FC236}">
                <a16:creationId xmlns:a16="http://schemas.microsoft.com/office/drawing/2014/main" id="{E7B3ED10-F39A-3492-4094-DC86250CFD5B}"/>
              </a:ext>
            </a:extLst>
          </p:cNvPr>
          <p:cNvSpPr>
            <a:spLocks noGrp="1"/>
          </p:cNvSpPr>
          <p:nvPr>
            <p:ph type="title"/>
          </p:nvPr>
        </p:nvSpPr>
        <p:spPr/>
        <p:txBody>
          <a:bodyPr/>
          <a:lstStyle/>
          <a:p>
            <a:endParaRPr lang="en-US"/>
          </a:p>
        </p:txBody>
      </p:sp>
      <p:sp>
        <p:nvSpPr>
          <p:cNvPr id="2" name="TextBox 1">
            <a:extLst>
              <a:ext uri="{FF2B5EF4-FFF2-40B4-BE49-F238E27FC236}">
                <a16:creationId xmlns:a16="http://schemas.microsoft.com/office/drawing/2014/main" id="{79370BD6-289F-3A52-2686-86E3F6143A3E}"/>
              </a:ext>
            </a:extLst>
          </p:cNvPr>
          <p:cNvSpPr txBox="1"/>
          <p:nvPr/>
        </p:nvSpPr>
        <p:spPr>
          <a:xfrm>
            <a:off x="6788727" y="5334000"/>
            <a:ext cx="498763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latin typeface="Garamond"/>
                <a:ea typeface="Calibri"/>
                <a:cs typeface="Calibri"/>
              </a:rPr>
              <a:t>Experienced hands make a cement splice</a:t>
            </a:r>
            <a:endParaRPr lang="en-US" sz="1200" dirty="0">
              <a:latin typeface="Garamond"/>
            </a:endParaRPr>
          </a:p>
        </p:txBody>
      </p:sp>
      <p:sp>
        <p:nvSpPr>
          <p:cNvPr id="3" name="TextBox 2">
            <a:extLst>
              <a:ext uri="{FF2B5EF4-FFF2-40B4-BE49-F238E27FC236}">
                <a16:creationId xmlns:a16="http://schemas.microsoft.com/office/drawing/2014/main" id="{7B769E5E-95B2-66AD-7581-591B2E3432CD}"/>
              </a:ext>
            </a:extLst>
          </p:cNvPr>
          <p:cNvSpPr txBox="1"/>
          <p:nvPr/>
        </p:nvSpPr>
        <p:spPr>
          <a:xfrm>
            <a:off x="3699163" y="6400800"/>
            <a:ext cx="49876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latin typeface="Garamond"/>
                <a:ea typeface="Calibri"/>
                <a:cs typeface="Calibri"/>
              </a:rPr>
              <a:t>Deciphering the handwriting of colleagues in the technical reports of film elements</a:t>
            </a:r>
            <a:endParaRPr lang="en-US" sz="1200" dirty="0">
              <a:latin typeface="Garamond"/>
            </a:endParaRPr>
          </a:p>
        </p:txBody>
      </p:sp>
    </p:spTree>
    <p:extLst>
      <p:ext uri="{BB962C8B-B14F-4D97-AF65-F5344CB8AC3E}">
        <p14:creationId xmlns:p14="http://schemas.microsoft.com/office/powerpoint/2010/main" val="3065121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Content Placeholder 296">
            <a:extLst>
              <a:ext uri="{FF2B5EF4-FFF2-40B4-BE49-F238E27FC236}">
                <a16:creationId xmlns:a16="http://schemas.microsoft.com/office/drawing/2014/main" id="{D38BE961-68DF-476E-5DE0-8E87B6E13437}"/>
              </a:ext>
            </a:extLst>
          </p:cNvPr>
          <p:cNvSpPr>
            <a:spLocks noGrp="1"/>
          </p:cNvSpPr>
          <p:nvPr>
            <p:ph idx="1"/>
          </p:nvPr>
        </p:nvSpPr>
        <p:spPr>
          <a:xfrm>
            <a:off x="602672" y="1257589"/>
            <a:ext cx="6026728" cy="4947083"/>
          </a:xfrm>
        </p:spPr>
        <p:txBody>
          <a:bodyPr vert="horz" lIns="91440" tIns="45720" rIns="91440" bIns="45720" rtlCol="0" anchor="t">
            <a:normAutofit fontScale="92500" lnSpcReduction="10000"/>
          </a:bodyPr>
          <a:lstStyle/>
          <a:p>
            <a:pPr marL="0" indent="0">
              <a:lnSpc>
                <a:spcPct val="100000"/>
              </a:lnSpc>
              <a:spcBef>
                <a:spcPts val="0"/>
              </a:spcBef>
              <a:buNone/>
            </a:pPr>
            <a:r>
              <a:rPr lang="en-AU" sz="2400" dirty="0">
                <a:solidFill>
                  <a:srgbClr val="444444"/>
                </a:solidFill>
                <a:latin typeface="Garamond"/>
                <a:ea typeface="Calibri"/>
                <a:cs typeface="Calibri"/>
              </a:rPr>
              <a:t>Some knowledge transfer challenges</a:t>
            </a:r>
            <a:endParaRPr lang="en-US" sz="2400" dirty="0">
              <a:solidFill>
                <a:srgbClr val="444444"/>
              </a:solidFill>
              <a:latin typeface="Garamond"/>
              <a:ea typeface="Calibri"/>
              <a:cs typeface="Calibri"/>
            </a:endParaRPr>
          </a:p>
          <a:p>
            <a:pPr marL="0" indent="0">
              <a:lnSpc>
                <a:spcPct val="100000"/>
              </a:lnSpc>
              <a:spcBef>
                <a:spcPts val="0"/>
              </a:spcBef>
              <a:buNone/>
            </a:pPr>
            <a:endParaRPr lang="en-AU" sz="2400" dirty="0">
              <a:solidFill>
                <a:srgbClr val="444444"/>
              </a:solidFill>
              <a:latin typeface="Garamond"/>
              <a:ea typeface="Calibri"/>
              <a:cs typeface="Calibri"/>
            </a:endParaRPr>
          </a:p>
          <a:p>
            <a:pPr lvl="1">
              <a:lnSpc>
                <a:spcPct val="100000"/>
              </a:lnSpc>
              <a:spcBef>
                <a:spcPts val="0"/>
              </a:spcBef>
            </a:pPr>
            <a:r>
              <a:rPr lang="en-US" sz="1600" dirty="0">
                <a:solidFill>
                  <a:srgbClr val="444444"/>
                </a:solidFill>
                <a:latin typeface="Garamond"/>
                <a:ea typeface="Calibri"/>
                <a:cs typeface="Calibri"/>
              </a:rPr>
              <a:t>How to recognizing and pass on</a:t>
            </a:r>
            <a:r>
              <a:rPr lang="en-US" sz="1600" b="1" dirty="0">
                <a:solidFill>
                  <a:srgbClr val="444444"/>
                </a:solidFill>
                <a:latin typeface="Garamond"/>
                <a:ea typeface="Calibri"/>
                <a:cs typeface="Calibri"/>
              </a:rPr>
              <a:t> collection knowledge </a:t>
            </a:r>
            <a:r>
              <a:rPr lang="en-US" sz="1600" dirty="0">
                <a:solidFill>
                  <a:srgbClr val="444444"/>
                </a:solidFill>
                <a:latin typeface="Garamond"/>
                <a:ea typeface="Calibri"/>
                <a:cs typeface="Calibri"/>
              </a:rPr>
              <a:t>of people with long tenure to new generations of archivists?</a:t>
            </a:r>
            <a:endParaRPr lang="en-GB" sz="1600" dirty="0">
              <a:solidFill>
                <a:srgbClr val="444444"/>
              </a:solidFill>
              <a:latin typeface="Garamond"/>
              <a:ea typeface="Calibri"/>
              <a:cs typeface="Calibri"/>
            </a:endParaRPr>
          </a:p>
          <a:p>
            <a:pPr lvl="1">
              <a:lnSpc>
                <a:spcPct val="100000"/>
              </a:lnSpc>
              <a:spcBef>
                <a:spcPts val="0"/>
              </a:spcBef>
            </a:pPr>
            <a:r>
              <a:rPr lang="en-US" sz="1600" dirty="0">
                <a:solidFill>
                  <a:srgbClr val="444444"/>
                </a:solidFill>
                <a:latin typeface="Garamond"/>
                <a:ea typeface="Calibri"/>
                <a:cs typeface="Calibri"/>
              </a:rPr>
              <a:t>How to facilitate exchange of </a:t>
            </a:r>
            <a:r>
              <a:rPr lang="en-US" sz="1600" b="1" dirty="0">
                <a:solidFill>
                  <a:srgbClr val="444444"/>
                </a:solidFill>
                <a:latin typeface="Garamond"/>
                <a:ea typeface="Calibri"/>
                <a:cs typeface="Calibri"/>
              </a:rPr>
              <a:t>collection knowledge </a:t>
            </a:r>
            <a:r>
              <a:rPr lang="en-US" sz="1600" dirty="0">
                <a:solidFill>
                  <a:srgbClr val="444444"/>
                </a:solidFill>
                <a:latin typeface="Garamond"/>
                <a:ea typeface="Calibri"/>
                <a:cs typeface="Calibri"/>
              </a:rPr>
              <a:t>between communities, researchers, and archivists?</a:t>
            </a:r>
          </a:p>
          <a:p>
            <a:pPr lvl="1">
              <a:lnSpc>
                <a:spcPct val="100000"/>
              </a:lnSpc>
              <a:spcBef>
                <a:spcPts val="0"/>
              </a:spcBef>
            </a:pPr>
            <a:r>
              <a:rPr lang="en-US" sz="1600" dirty="0">
                <a:solidFill>
                  <a:srgbClr val="444444"/>
                </a:solidFill>
                <a:latin typeface="Garamond"/>
                <a:ea typeface="Calibri"/>
                <a:cs typeface="Calibri"/>
              </a:rPr>
              <a:t>How to better share </a:t>
            </a:r>
            <a:r>
              <a:rPr lang="en-US" sz="1600" b="1" dirty="0">
                <a:solidFill>
                  <a:srgbClr val="444444"/>
                </a:solidFill>
                <a:latin typeface="Garamond"/>
                <a:ea typeface="Calibri"/>
                <a:cs typeface="Calibri"/>
              </a:rPr>
              <a:t>collection knowledge </a:t>
            </a:r>
            <a:r>
              <a:rPr lang="en-US" sz="1600" dirty="0">
                <a:solidFill>
                  <a:srgbClr val="444444"/>
                </a:solidFill>
                <a:latin typeface="Garamond"/>
                <a:ea typeface="Calibri"/>
                <a:cs typeface="Calibri"/>
              </a:rPr>
              <a:t>between curatorial and archival departments?</a:t>
            </a:r>
          </a:p>
          <a:p>
            <a:pPr lvl="1">
              <a:lnSpc>
                <a:spcPct val="100000"/>
              </a:lnSpc>
              <a:spcBef>
                <a:spcPts val="0"/>
              </a:spcBef>
            </a:pPr>
            <a:r>
              <a:rPr lang="en-US" sz="1600" dirty="0">
                <a:solidFill>
                  <a:srgbClr val="444444"/>
                </a:solidFill>
                <a:latin typeface="Garamond"/>
                <a:ea typeface="Calibri"/>
                <a:cs typeface="Calibri"/>
              </a:rPr>
              <a:t>How to share </a:t>
            </a:r>
            <a:r>
              <a:rPr lang="en-US" sz="1600" b="1" dirty="0">
                <a:solidFill>
                  <a:srgbClr val="444444"/>
                </a:solidFill>
                <a:latin typeface="Garamond"/>
                <a:ea typeface="Calibri"/>
                <a:cs typeface="Calibri"/>
              </a:rPr>
              <a:t>knowledge about past preservation activities</a:t>
            </a:r>
            <a:r>
              <a:rPr lang="en-US" sz="1600" dirty="0">
                <a:solidFill>
                  <a:srgbClr val="444444"/>
                </a:solidFill>
                <a:latin typeface="Garamond"/>
                <a:ea typeface="Calibri"/>
                <a:cs typeface="Calibri"/>
              </a:rPr>
              <a:t> and embed them in existing documentation practices, to secure understanding and continuity of practices?</a:t>
            </a:r>
          </a:p>
          <a:p>
            <a:pPr lvl="1">
              <a:lnSpc>
                <a:spcPct val="100000"/>
              </a:lnSpc>
              <a:spcBef>
                <a:spcPts val="0"/>
              </a:spcBef>
            </a:pPr>
            <a:r>
              <a:rPr lang="en-US" sz="1600" dirty="0">
                <a:solidFill>
                  <a:srgbClr val="444444"/>
                </a:solidFill>
                <a:latin typeface="Garamond"/>
                <a:ea typeface="Calibri"/>
                <a:cs typeface="Calibri"/>
              </a:rPr>
              <a:t>How to pass on and preserve </a:t>
            </a:r>
            <a:r>
              <a:rPr lang="en-US" sz="1600" b="1" dirty="0">
                <a:solidFill>
                  <a:srgbClr val="444444"/>
                </a:solidFill>
                <a:latin typeface="Garamond"/>
                <a:ea typeface="Calibri"/>
                <a:cs typeface="Calibri"/>
              </a:rPr>
              <a:t>technical knowledge and skills </a:t>
            </a:r>
            <a:r>
              <a:rPr lang="en-US" sz="1600" dirty="0">
                <a:solidFill>
                  <a:srgbClr val="444444"/>
                </a:solidFill>
                <a:latin typeface="Garamond"/>
                <a:ea typeface="Calibri"/>
                <a:cs typeface="Calibri"/>
              </a:rPr>
              <a:t>when there are only a few specialists left and no one to take over or no education available?</a:t>
            </a:r>
          </a:p>
          <a:p>
            <a:pPr lvl="1">
              <a:lnSpc>
                <a:spcPct val="100000"/>
              </a:lnSpc>
              <a:spcBef>
                <a:spcPts val="0"/>
              </a:spcBef>
            </a:pPr>
            <a:r>
              <a:rPr lang="en-US" sz="1600" dirty="0">
                <a:solidFill>
                  <a:srgbClr val="444444"/>
                </a:solidFill>
                <a:latin typeface="Garamond"/>
                <a:ea typeface="Calibri"/>
                <a:cs typeface="Calibri"/>
              </a:rPr>
              <a:t>How to share </a:t>
            </a:r>
            <a:r>
              <a:rPr lang="en-US" sz="1600" b="1" dirty="0">
                <a:solidFill>
                  <a:srgbClr val="444444"/>
                </a:solidFill>
                <a:latin typeface="Garamond"/>
                <a:ea typeface="Calibri"/>
                <a:cs typeface="Calibri"/>
              </a:rPr>
              <a:t>an understanding of the importance of AV preservation </a:t>
            </a:r>
            <a:r>
              <a:rPr lang="en-US" sz="1600" dirty="0">
                <a:solidFill>
                  <a:srgbClr val="444444"/>
                </a:solidFill>
                <a:latin typeface="Garamond"/>
                <a:ea typeface="Calibri"/>
                <a:cs typeface="Calibri"/>
              </a:rPr>
              <a:t>with funding bodies, and colleagues? </a:t>
            </a:r>
          </a:p>
          <a:p>
            <a:pPr lvl="1">
              <a:lnSpc>
                <a:spcPct val="100000"/>
              </a:lnSpc>
              <a:spcBef>
                <a:spcPts val="0"/>
              </a:spcBef>
            </a:pPr>
            <a:r>
              <a:rPr lang="en-US" sz="1600" dirty="0">
                <a:solidFill>
                  <a:srgbClr val="444444"/>
                </a:solidFill>
                <a:latin typeface="Garamond"/>
                <a:ea typeface="Calibri"/>
                <a:cs typeface="Calibri"/>
              </a:rPr>
              <a:t>How to use </a:t>
            </a:r>
            <a:r>
              <a:rPr lang="en-US" sz="1600" b="1" dirty="0">
                <a:solidFill>
                  <a:srgbClr val="444444"/>
                </a:solidFill>
                <a:latin typeface="Garamond"/>
                <a:ea typeface="Calibri"/>
                <a:cs typeface="Calibri"/>
              </a:rPr>
              <a:t>standards and guidelines </a:t>
            </a:r>
            <a:r>
              <a:rPr lang="en-US" sz="1600" dirty="0">
                <a:solidFill>
                  <a:srgbClr val="444444"/>
                </a:solidFill>
                <a:latin typeface="Garamond"/>
                <a:ea typeface="Calibri"/>
                <a:cs typeface="Calibri"/>
              </a:rPr>
              <a:t>produced within the international community of AV archives, and overcome a possible language barrier?</a:t>
            </a:r>
          </a:p>
          <a:p>
            <a:pPr lvl="1">
              <a:lnSpc>
                <a:spcPct val="100000"/>
              </a:lnSpc>
              <a:spcBef>
                <a:spcPts val="0"/>
              </a:spcBef>
            </a:pPr>
            <a:r>
              <a:rPr lang="en-US" sz="1600" dirty="0">
                <a:solidFill>
                  <a:srgbClr val="444444"/>
                </a:solidFill>
                <a:latin typeface="Garamond"/>
                <a:ea typeface="Calibri"/>
                <a:cs typeface="Calibri"/>
              </a:rPr>
              <a:t>How to create new </a:t>
            </a:r>
            <a:r>
              <a:rPr lang="en-US" sz="1600" b="1" dirty="0">
                <a:solidFill>
                  <a:srgbClr val="444444"/>
                </a:solidFill>
                <a:latin typeface="Garamond"/>
                <a:ea typeface="Calibri"/>
                <a:cs typeface="Calibri"/>
              </a:rPr>
              <a:t>knowledge about audiovisual practices</a:t>
            </a:r>
            <a:r>
              <a:rPr lang="en-US" sz="1600" dirty="0">
                <a:solidFill>
                  <a:srgbClr val="444444"/>
                </a:solidFill>
                <a:latin typeface="Garamond"/>
                <a:ea typeface="Calibri"/>
                <a:cs typeface="Calibri"/>
              </a:rPr>
              <a:t>, when there is a lack of necessary knowledge and expertise in the region?</a:t>
            </a:r>
          </a:p>
          <a:p>
            <a:pPr lvl="1">
              <a:lnSpc>
                <a:spcPct val="100000"/>
              </a:lnSpc>
              <a:spcBef>
                <a:spcPts val="0"/>
              </a:spcBef>
            </a:pPr>
            <a:endParaRPr lang="en-US" sz="1600" dirty="0">
              <a:solidFill>
                <a:srgbClr val="444444"/>
              </a:solidFill>
              <a:latin typeface="Garamond"/>
              <a:ea typeface="Calibri"/>
              <a:cs typeface="Calibri"/>
            </a:endParaRPr>
          </a:p>
        </p:txBody>
      </p:sp>
      <p:pic>
        <p:nvPicPr>
          <p:cNvPr id="149" name="Picture 148" descr="A person&amp;#39;s hands pointing at a file folder&#10;&#10;Description automatically generated">
            <a:extLst>
              <a:ext uri="{FF2B5EF4-FFF2-40B4-BE49-F238E27FC236}">
                <a16:creationId xmlns:a16="http://schemas.microsoft.com/office/drawing/2014/main" id="{A56E44C9-8876-3AD2-5BA8-E8179BB7DBB7}"/>
              </a:ext>
            </a:extLst>
          </p:cNvPr>
          <p:cNvPicPr>
            <a:picLocks noChangeAspect="1"/>
          </p:cNvPicPr>
          <p:nvPr/>
        </p:nvPicPr>
        <p:blipFill>
          <a:blip r:embed="rId2"/>
          <a:stretch>
            <a:fillRect/>
          </a:stretch>
        </p:blipFill>
        <p:spPr>
          <a:xfrm>
            <a:off x="7051964" y="2207763"/>
            <a:ext cx="5140036" cy="3440001"/>
          </a:xfrm>
          <a:prstGeom prst="rect">
            <a:avLst/>
          </a:prstGeom>
        </p:spPr>
      </p:pic>
      <p:sp>
        <p:nvSpPr>
          <p:cNvPr id="151" name="Title 150">
            <a:extLst>
              <a:ext uri="{FF2B5EF4-FFF2-40B4-BE49-F238E27FC236}">
                <a16:creationId xmlns:a16="http://schemas.microsoft.com/office/drawing/2014/main" id="{81688A39-B274-66C8-ACBB-804B738939B2}"/>
              </a:ext>
            </a:extLst>
          </p:cNvPr>
          <p:cNvSpPr>
            <a:spLocks noGrp="1"/>
          </p:cNvSpPr>
          <p:nvPr>
            <p:ph type="title"/>
          </p:nvPr>
        </p:nvSpPr>
        <p:spPr/>
        <p:txBody>
          <a:bodyPr/>
          <a:lstStyle/>
          <a:p>
            <a:endParaRPr lang="en-US"/>
          </a:p>
        </p:txBody>
      </p:sp>
      <p:sp>
        <p:nvSpPr>
          <p:cNvPr id="2" name="TextBox 1">
            <a:extLst>
              <a:ext uri="{FF2B5EF4-FFF2-40B4-BE49-F238E27FC236}">
                <a16:creationId xmlns:a16="http://schemas.microsoft.com/office/drawing/2014/main" id="{1D74E5A1-94E3-F2E1-E02A-D903866FA343}"/>
              </a:ext>
            </a:extLst>
          </p:cNvPr>
          <p:cNvSpPr txBox="1"/>
          <p:nvPr/>
        </p:nvSpPr>
        <p:spPr>
          <a:xfrm>
            <a:off x="7051963" y="5652654"/>
            <a:ext cx="509847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latin typeface="Garamond"/>
                <a:ea typeface="Calibri"/>
                <a:cs typeface="Calibri"/>
              </a:rPr>
              <a:t>Edith Schlemmer going through and explaining previous systems of collection documentation</a:t>
            </a:r>
            <a:endParaRPr lang="en-US" sz="1200" dirty="0">
              <a:latin typeface="Garamond"/>
            </a:endParaRPr>
          </a:p>
        </p:txBody>
      </p:sp>
    </p:spTree>
    <p:extLst>
      <p:ext uri="{BB962C8B-B14F-4D97-AF65-F5344CB8AC3E}">
        <p14:creationId xmlns:p14="http://schemas.microsoft.com/office/powerpoint/2010/main" val="610811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5">
            <a:extLst>
              <a:ext uri="{FF2B5EF4-FFF2-40B4-BE49-F238E27FC236}">
                <a16:creationId xmlns:a16="http://schemas.microsoft.com/office/drawing/2014/main" id="{146793C5-B763-F0D8-1E32-474E3ED422D1}"/>
              </a:ext>
            </a:extLst>
          </p:cNvPr>
          <p:cNvSpPr>
            <a:spLocks noGrp="1"/>
          </p:cNvSpPr>
          <p:nvPr>
            <p:ph idx="1"/>
          </p:nvPr>
        </p:nvSpPr>
        <p:spPr>
          <a:xfrm>
            <a:off x="784538" y="1460724"/>
            <a:ext cx="6497782" cy="4351338"/>
          </a:xfrm>
        </p:spPr>
        <p:txBody>
          <a:bodyPr vert="horz" lIns="91440" tIns="45720" rIns="91440" bIns="45720" rtlCol="0" anchor="t">
            <a:noAutofit/>
          </a:bodyPr>
          <a:lstStyle/>
          <a:p>
            <a:pPr marL="0" indent="0">
              <a:lnSpc>
                <a:spcPct val="100000"/>
              </a:lnSpc>
              <a:spcBef>
                <a:spcPts val="0"/>
              </a:spcBef>
              <a:buNone/>
            </a:pPr>
            <a:r>
              <a:rPr lang="en-AU" sz="2400" dirty="0">
                <a:solidFill>
                  <a:srgbClr val="444444"/>
                </a:solidFill>
                <a:latin typeface="Garamond"/>
                <a:ea typeface="Calibri"/>
                <a:cs typeface="Calibri"/>
              </a:rPr>
              <a:t>Working group Archive Affiliates</a:t>
            </a:r>
            <a:endParaRPr lang="en-US" sz="2400" dirty="0">
              <a:solidFill>
                <a:srgbClr val="444444"/>
              </a:solidFill>
              <a:latin typeface="Garamond"/>
              <a:ea typeface="Calibri"/>
              <a:cs typeface="Calibri"/>
            </a:endParaRPr>
          </a:p>
          <a:p>
            <a:pPr lvl="1">
              <a:lnSpc>
                <a:spcPct val="100000"/>
              </a:lnSpc>
              <a:spcBef>
                <a:spcPts val="0"/>
              </a:spcBef>
            </a:pPr>
            <a:r>
              <a:rPr lang="nl-NL" sz="1600" dirty="0" err="1">
                <a:solidFill>
                  <a:srgbClr val="444444"/>
                </a:solidFill>
                <a:latin typeface="Garamond"/>
                <a:ea typeface="Calibri"/>
                <a:cs typeface="Calibri"/>
              </a:rPr>
              <a:t>Austrian</a:t>
            </a:r>
            <a:r>
              <a:rPr lang="nl-NL" sz="1600" dirty="0">
                <a:solidFill>
                  <a:srgbClr val="444444"/>
                </a:solidFill>
                <a:latin typeface="Garamond"/>
                <a:ea typeface="Calibri"/>
                <a:cs typeface="Calibri"/>
              </a:rPr>
              <a:t> Film Museum (Austria) </a:t>
            </a:r>
            <a:endParaRPr lang="en-US" sz="1600" dirty="0">
              <a:solidFill>
                <a:srgbClr val="444444"/>
              </a:solidFill>
              <a:latin typeface="Garamond"/>
              <a:ea typeface="Calibri"/>
              <a:cs typeface="Calibri"/>
            </a:endParaRPr>
          </a:p>
          <a:p>
            <a:pPr lvl="1">
              <a:lnSpc>
                <a:spcPct val="100000"/>
              </a:lnSpc>
              <a:spcBef>
                <a:spcPts val="0"/>
              </a:spcBef>
            </a:pPr>
            <a:r>
              <a:rPr lang="nl-NL" sz="1600" dirty="0" err="1">
                <a:solidFill>
                  <a:srgbClr val="444444"/>
                </a:solidFill>
                <a:latin typeface="Garamond"/>
                <a:ea typeface="Calibri"/>
                <a:cs typeface="Calibri"/>
              </a:rPr>
              <a:t>Academic</a:t>
            </a:r>
            <a:r>
              <a:rPr lang="nl-NL" sz="1600" dirty="0">
                <a:solidFill>
                  <a:srgbClr val="444444"/>
                </a:solidFill>
                <a:latin typeface="Garamond"/>
                <a:ea typeface="Calibri"/>
                <a:cs typeface="Calibri"/>
              </a:rPr>
              <a:t> Film Center </a:t>
            </a:r>
            <a:r>
              <a:rPr lang="nl-NL" sz="1600" dirty="0" err="1">
                <a:solidFill>
                  <a:srgbClr val="444444"/>
                </a:solidFill>
                <a:latin typeface="Garamond"/>
                <a:ea typeface="Calibri"/>
                <a:cs typeface="Calibri"/>
              </a:rPr>
              <a:t>and</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Alternative</a:t>
            </a:r>
            <a:r>
              <a:rPr lang="nl-NL" sz="1600" dirty="0">
                <a:solidFill>
                  <a:srgbClr val="444444"/>
                </a:solidFill>
                <a:latin typeface="Garamond"/>
                <a:ea typeface="Calibri"/>
                <a:cs typeface="Calibri"/>
              </a:rPr>
              <a:t> Film </a:t>
            </a:r>
            <a:r>
              <a:rPr lang="nl-NL" sz="1600" dirty="0" err="1">
                <a:solidFill>
                  <a:srgbClr val="444444"/>
                </a:solidFill>
                <a:latin typeface="Garamond"/>
                <a:ea typeface="Calibri"/>
                <a:cs typeface="Calibri"/>
              </a:rPr>
              <a:t>Archive</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Serbia</a:t>
            </a:r>
            <a:r>
              <a:rPr lang="nl-NL" sz="1600" dirty="0">
                <a:solidFill>
                  <a:srgbClr val="444444"/>
                </a:solidFill>
                <a:latin typeface="Garamond"/>
                <a:ea typeface="Calibri"/>
                <a:cs typeface="Calibri"/>
              </a:rPr>
              <a:t>)</a:t>
            </a:r>
            <a:endParaRPr lang="en-US" sz="1600" dirty="0">
              <a:solidFill>
                <a:srgbClr val="444444"/>
              </a:solidFill>
              <a:latin typeface="Garamond"/>
              <a:ea typeface="Calibri"/>
              <a:cs typeface="Calibri"/>
            </a:endParaRPr>
          </a:p>
          <a:p>
            <a:pPr lvl="1">
              <a:lnSpc>
                <a:spcPct val="100000"/>
              </a:lnSpc>
              <a:spcBef>
                <a:spcPts val="0"/>
              </a:spcBef>
            </a:pPr>
            <a:r>
              <a:rPr lang="nl-NL" sz="1600" dirty="0">
                <a:solidFill>
                  <a:srgbClr val="444444"/>
                </a:solidFill>
                <a:latin typeface="Garamond"/>
                <a:ea typeface="Calibri"/>
                <a:cs typeface="Calibri"/>
              </a:rPr>
              <a:t>BFI National </a:t>
            </a:r>
            <a:r>
              <a:rPr lang="nl-NL" sz="1600" dirty="0" err="1">
                <a:solidFill>
                  <a:srgbClr val="444444"/>
                </a:solidFill>
                <a:latin typeface="Garamond"/>
                <a:ea typeface="Calibri"/>
                <a:cs typeface="Calibri"/>
              </a:rPr>
              <a:t>Archive</a:t>
            </a:r>
            <a:r>
              <a:rPr lang="nl-NL" sz="1600" dirty="0">
                <a:solidFill>
                  <a:srgbClr val="444444"/>
                </a:solidFill>
                <a:latin typeface="Garamond"/>
                <a:ea typeface="Calibri"/>
                <a:cs typeface="Calibri"/>
              </a:rPr>
              <a:t> (UK) </a:t>
            </a:r>
            <a:endParaRPr lang="en-US" sz="1600" dirty="0">
              <a:solidFill>
                <a:srgbClr val="444444"/>
              </a:solidFill>
              <a:latin typeface="Garamond"/>
              <a:ea typeface="Calibri"/>
              <a:cs typeface="Calibri"/>
            </a:endParaRPr>
          </a:p>
          <a:p>
            <a:pPr lvl="1">
              <a:lnSpc>
                <a:spcPct val="100000"/>
              </a:lnSpc>
              <a:spcBef>
                <a:spcPts val="0"/>
              </a:spcBef>
            </a:pPr>
            <a:r>
              <a:rPr lang="nl-NL" sz="1600" dirty="0" err="1">
                <a:solidFill>
                  <a:srgbClr val="444444"/>
                </a:solidFill>
                <a:latin typeface="Garamond"/>
                <a:ea typeface="Calibri"/>
                <a:cs typeface="Calibri"/>
              </a:rPr>
              <a:t>Cinémathèque</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québécoise</a:t>
            </a:r>
            <a:r>
              <a:rPr lang="nl-NL" sz="1600" dirty="0">
                <a:solidFill>
                  <a:srgbClr val="444444"/>
                </a:solidFill>
                <a:latin typeface="Garamond"/>
                <a:ea typeface="Calibri"/>
                <a:cs typeface="Calibri"/>
              </a:rPr>
              <a:t> (Canada) </a:t>
            </a:r>
            <a:endParaRPr lang="en-US" sz="1600" dirty="0">
              <a:solidFill>
                <a:srgbClr val="444444"/>
              </a:solidFill>
              <a:latin typeface="Garamond"/>
              <a:ea typeface="Calibri"/>
              <a:cs typeface="Calibri"/>
            </a:endParaRPr>
          </a:p>
          <a:p>
            <a:pPr lvl="1">
              <a:lnSpc>
                <a:spcPct val="100000"/>
              </a:lnSpc>
              <a:spcBef>
                <a:spcPts val="0"/>
              </a:spcBef>
            </a:pPr>
            <a:r>
              <a:rPr lang="nl-NL" sz="1600" dirty="0" err="1">
                <a:solidFill>
                  <a:srgbClr val="444444"/>
                </a:solidFill>
                <a:latin typeface="Garamond"/>
                <a:ea typeface="Calibri"/>
                <a:cs typeface="Calibri"/>
              </a:rPr>
              <a:t>Cineteca</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Nacional</a:t>
            </a:r>
            <a:r>
              <a:rPr lang="nl-NL" sz="1600" dirty="0">
                <a:solidFill>
                  <a:srgbClr val="444444"/>
                </a:solidFill>
                <a:latin typeface="Garamond"/>
                <a:ea typeface="Calibri"/>
                <a:cs typeface="Calibri"/>
              </a:rPr>
              <a:t> de México (Mexico) </a:t>
            </a:r>
            <a:endParaRPr lang="en-US" sz="1600" dirty="0">
              <a:solidFill>
                <a:srgbClr val="444444"/>
              </a:solidFill>
              <a:latin typeface="Garamond"/>
              <a:ea typeface="Calibri"/>
              <a:cs typeface="Calibri"/>
            </a:endParaRPr>
          </a:p>
          <a:p>
            <a:pPr lvl="1">
              <a:lnSpc>
                <a:spcPct val="100000"/>
              </a:lnSpc>
              <a:spcBef>
                <a:spcPts val="0"/>
              </a:spcBef>
            </a:pPr>
            <a:r>
              <a:rPr lang="nl-NL" sz="1600" dirty="0">
                <a:solidFill>
                  <a:srgbClr val="444444"/>
                </a:solidFill>
                <a:latin typeface="Garamond"/>
                <a:ea typeface="Calibri"/>
                <a:cs typeface="Calibri"/>
              </a:rPr>
              <a:t>Imperial War </a:t>
            </a:r>
            <a:r>
              <a:rPr lang="en-AU" sz="1600" dirty="0">
                <a:solidFill>
                  <a:srgbClr val="444444"/>
                </a:solidFill>
                <a:latin typeface="Garamond"/>
                <a:ea typeface="Calibri"/>
                <a:cs typeface="Calibri"/>
              </a:rPr>
              <a:t>Museum</a:t>
            </a:r>
            <a:r>
              <a:rPr lang="nl-NL" sz="1600" dirty="0">
                <a:solidFill>
                  <a:srgbClr val="444444"/>
                </a:solidFill>
                <a:latin typeface="Garamond"/>
                <a:ea typeface="Calibri"/>
                <a:cs typeface="Calibri"/>
              </a:rPr>
              <a:t> (UK) </a:t>
            </a:r>
            <a:endParaRPr lang="en-US" sz="1600" dirty="0">
              <a:solidFill>
                <a:srgbClr val="444444"/>
              </a:solidFill>
              <a:latin typeface="Garamond"/>
              <a:ea typeface="Calibri"/>
              <a:cs typeface="Calibri"/>
            </a:endParaRPr>
          </a:p>
          <a:p>
            <a:pPr lvl="1">
              <a:lnSpc>
                <a:spcPct val="100000"/>
              </a:lnSpc>
              <a:spcBef>
                <a:spcPts val="0"/>
              </a:spcBef>
            </a:pPr>
            <a:r>
              <a:rPr lang="nl-NL" sz="1600" dirty="0">
                <a:solidFill>
                  <a:srgbClr val="444444"/>
                </a:solidFill>
                <a:latin typeface="Garamond"/>
                <a:ea typeface="Calibri"/>
                <a:cs typeface="Calibri"/>
              </a:rPr>
              <a:t>J.H. </a:t>
            </a:r>
            <a:r>
              <a:rPr lang="nl-NL" sz="1600" dirty="0" err="1">
                <a:solidFill>
                  <a:srgbClr val="444444"/>
                </a:solidFill>
                <a:latin typeface="Garamond"/>
                <a:ea typeface="Calibri"/>
                <a:cs typeface="Calibri"/>
              </a:rPr>
              <a:t>Kwabena</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Nketia</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Archives</a:t>
            </a:r>
            <a:r>
              <a:rPr lang="nl-NL" sz="1600" dirty="0">
                <a:solidFill>
                  <a:srgbClr val="444444"/>
                </a:solidFill>
                <a:latin typeface="Garamond"/>
                <a:ea typeface="Calibri"/>
                <a:cs typeface="Calibri"/>
              </a:rPr>
              <a:t> University of Ghana (Ghana)</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nl-NL" sz="1600" dirty="0">
                <a:solidFill>
                  <a:srgbClr val="444444"/>
                </a:solidFill>
                <a:latin typeface="Garamond"/>
                <a:ea typeface="Calibri"/>
                <a:cs typeface="Calibri"/>
              </a:rPr>
              <a:t>Library </a:t>
            </a:r>
            <a:r>
              <a:rPr lang="nl-NL" sz="1600" dirty="0" err="1">
                <a:solidFill>
                  <a:srgbClr val="444444"/>
                </a:solidFill>
                <a:latin typeface="Garamond"/>
                <a:ea typeface="Calibri"/>
                <a:cs typeface="Calibri"/>
              </a:rPr>
              <a:t>and</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Archives</a:t>
            </a:r>
            <a:r>
              <a:rPr lang="nl-NL" sz="1600" dirty="0">
                <a:solidFill>
                  <a:srgbClr val="444444"/>
                </a:solidFill>
                <a:latin typeface="Garamond"/>
                <a:ea typeface="Calibri"/>
                <a:cs typeface="Calibri"/>
              </a:rPr>
              <a:t> Canada (Canada)</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nl-NL" sz="1600" dirty="0" err="1">
                <a:solidFill>
                  <a:srgbClr val="444444"/>
                </a:solidFill>
                <a:latin typeface="Garamond"/>
                <a:ea typeface="Calibri"/>
                <a:cs typeface="Calibri"/>
              </a:rPr>
              <a:t>Národní</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filmový</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archiv</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Czech</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Republic</a:t>
            </a:r>
            <a:r>
              <a:rPr lang="nl-NL" sz="1600" dirty="0">
                <a:solidFill>
                  <a:srgbClr val="444444"/>
                </a:solidFill>
                <a:latin typeface="Garamond"/>
                <a:ea typeface="Calibri"/>
                <a:cs typeface="Calibri"/>
              </a:rPr>
              <a:t>) </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nl-NL" sz="1600" dirty="0">
                <a:solidFill>
                  <a:srgbClr val="444444"/>
                </a:solidFill>
                <a:latin typeface="Garamond"/>
                <a:ea typeface="Calibri"/>
                <a:cs typeface="Calibri"/>
              </a:rPr>
              <a:t>National Film </a:t>
            </a:r>
            <a:r>
              <a:rPr lang="nl-NL" sz="1600" dirty="0" err="1">
                <a:solidFill>
                  <a:srgbClr val="444444"/>
                </a:solidFill>
                <a:latin typeface="Garamond"/>
                <a:ea typeface="Calibri"/>
                <a:cs typeface="Calibri"/>
              </a:rPr>
              <a:t>and</a:t>
            </a:r>
            <a:r>
              <a:rPr lang="nl-NL" sz="1600" dirty="0">
                <a:solidFill>
                  <a:srgbClr val="444444"/>
                </a:solidFill>
                <a:latin typeface="Garamond"/>
                <a:ea typeface="Calibri"/>
                <a:cs typeface="Calibri"/>
              </a:rPr>
              <a:t> Sound </a:t>
            </a:r>
            <a:r>
              <a:rPr lang="nl-NL" sz="1600" dirty="0" err="1">
                <a:solidFill>
                  <a:srgbClr val="444444"/>
                </a:solidFill>
                <a:latin typeface="Garamond"/>
                <a:ea typeface="Calibri"/>
                <a:cs typeface="Calibri"/>
              </a:rPr>
              <a:t>Archive</a:t>
            </a:r>
            <a:r>
              <a:rPr lang="nl-NL" sz="1600" dirty="0">
                <a:solidFill>
                  <a:srgbClr val="444444"/>
                </a:solidFill>
                <a:latin typeface="Garamond"/>
                <a:ea typeface="Calibri"/>
                <a:cs typeface="Calibri"/>
              </a:rPr>
              <a:t> (Australia)</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nl-NL" sz="1600" dirty="0">
                <a:solidFill>
                  <a:srgbClr val="444444"/>
                </a:solidFill>
                <a:latin typeface="Garamond"/>
                <a:ea typeface="Calibri"/>
                <a:cs typeface="Calibri"/>
              </a:rPr>
              <a:t>Netherlands </a:t>
            </a:r>
            <a:r>
              <a:rPr lang="nl-NL" sz="1600" dirty="0" err="1">
                <a:solidFill>
                  <a:srgbClr val="444444"/>
                </a:solidFill>
                <a:latin typeface="Garamond"/>
                <a:ea typeface="Calibri"/>
                <a:cs typeface="Calibri"/>
              </a:rPr>
              <a:t>Institute</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for</a:t>
            </a:r>
            <a:r>
              <a:rPr lang="nl-NL" sz="1600" dirty="0">
                <a:solidFill>
                  <a:srgbClr val="444444"/>
                </a:solidFill>
                <a:latin typeface="Garamond"/>
                <a:ea typeface="Calibri"/>
                <a:cs typeface="Calibri"/>
              </a:rPr>
              <a:t> Sound </a:t>
            </a:r>
            <a:r>
              <a:rPr lang="nl-NL" sz="1600" dirty="0" err="1">
                <a:solidFill>
                  <a:srgbClr val="444444"/>
                </a:solidFill>
                <a:latin typeface="Garamond"/>
                <a:ea typeface="Calibri"/>
                <a:cs typeface="Calibri"/>
              </a:rPr>
              <a:t>and</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Vision</a:t>
            </a:r>
            <a:r>
              <a:rPr lang="nl-NL" sz="1600" dirty="0">
                <a:solidFill>
                  <a:srgbClr val="444444"/>
                </a:solidFill>
                <a:latin typeface="Garamond"/>
                <a:ea typeface="Calibri"/>
                <a:cs typeface="Calibri"/>
              </a:rPr>
              <a:t> (The Netherlands) </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nl-NL" sz="1600" dirty="0" err="1">
                <a:solidFill>
                  <a:srgbClr val="444444"/>
                </a:solidFill>
                <a:latin typeface="Garamond"/>
                <a:ea typeface="Calibri"/>
                <a:cs typeface="Calibri"/>
              </a:rPr>
              <a:t>Slovenska</a:t>
            </a:r>
            <a:r>
              <a:rPr lang="nl-NL" sz="1600" dirty="0">
                <a:solidFill>
                  <a:srgbClr val="444444"/>
                </a:solidFill>
                <a:latin typeface="Garamond"/>
                <a:ea typeface="Calibri"/>
                <a:cs typeface="Calibri"/>
              </a:rPr>
              <a:t> </a:t>
            </a:r>
            <a:r>
              <a:rPr lang="nl-NL" sz="1600" dirty="0" err="1">
                <a:solidFill>
                  <a:srgbClr val="444444"/>
                </a:solidFill>
                <a:latin typeface="Garamond"/>
                <a:ea typeface="Calibri"/>
                <a:cs typeface="Calibri"/>
              </a:rPr>
              <a:t>kinoteka</a:t>
            </a:r>
            <a:r>
              <a:rPr lang="nl-NL" sz="1600" dirty="0">
                <a:solidFill>
                  <a:srgbClr val="444444"/>
                </a:solidFill>
                <a:latin typeface="Garamond"/>
                <a:ea typeface="Calibri"/>
                <a:cs typeface="Calibri"/>
              </a:rPr>
              <a:t> (Slovenia)</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nl-NL" sz="1600" dirty="0">
                <a:solidFill>
                  <a:srgbClr val="444444"/>
                </a:solidFill>
                <a:latin typeface="Garamond"/>
                <a:ea typeface="Calibri"/>
                <a:cs typeface="Calibri"/>
              </a:rPr>
              <a:t>Thai Film </a:t>
            </a:r>
            <a:r>
              <a:rPr lang="nl-NL" sz="1600" err="1">
                <a:solidFill>
                  <a:srgbClr val="444444"/>
                </a:solidFill>
                <a:latin typeface="Garamond"/>
                <a:ea typeface="Calibri"/>
                <a:cs typeface="Calibri"/>
              </a:rPr>
              <a:t>Archive</a:t>
            </a:r>
            <a:r>
              <a:rPr lang="nl-NL" sz="1600" dirty="0">
                <a:solidFill>
                  <a:srgbClr val="444444"/>
                </a:solidFill>
                <a:latin typeface="Garamond"/>
                <a:ea typeface="Calibri"/>
                <a:cs typeface="Calibri"/>
              </a:rPr>
              <a:t> (Thailand)</a:t>
            </a:r>
          </a:p>
          <a:p>
            <a:pPr lvl="1">
              <a:lnSpc>
                <a:spcPct val="100000"/>
              </a:lnSpc>
              <a:spcBef>
                <a:spcPts val="0"/>
              </a:spcBef>
              <a:buFont typeface="Arial,Sans-Serif" panose="020B0604020202020204" pitchFamily="34" charset="0"/>
              <a:buChar char="•"/>
            </a:pPr>
            <a:endParaRPr lang="nl-NL" sz="1600" dirty="0">
              <a:solidFill>
                <a:srgbClr val="444444"/>
              </a:solidFill>
              <a:latin typeface="Garamond"/>
              <a:ea typeface="Calibri"/>
              <a:cs typeface="Calibri"/>
            </a:endParaRPr>
          </a:p>
          <a:p>
            <a:pPr marL="0" indent="0">
              <a:lnSpc>
                <a:spcPct val="100000"/>
              </a:lnSpc>
              <a:spcBef>
                <a:spcPts val="0"/>
              </a:spcBef>
              <a:buNone/>
            </a:pPr>
            <a:r>
              <a:rPr lang="de-AT" sz="2400" dirty="0">
                <a:solidFill>
                  <a:srgbClr val="444444"/>
                </a:solidFill>
                <a:latin typeface="Garamond"/>
                <a:ea typeface="Calibri"/>
                <a:cs typeface="Calibri"/>
              </a:rPr>
              <a:t>Expert </a:t>
            </a:r>
            <a:r>
              <a:rPr lang="de-AT" sz="2400" dirty="0" err="1">
                <a:solidFill>
                  <a:srgbClr val="444444"/>
                </a:solidFill>
                <a:latin typeface="Garamond"/>
                <a:ea typeface="Calibri"/>
                <a:cs typeface="Calibri"/>
              </a:rPr>
              <a:t>advisors</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US" sz="1600" dirty="0">
                <a:solidFill>
                  <a:srgbClr val="444444"/>
                </a:solidFill>
                <a:latin typeface="Garamond"/>
                <a:ea typeface="Calibri"/>
                <a:cs typeface="Calibri"/>
              </a:rPr>
              <a:t>Research advisor on methods of qualitative research: Karen F. Gracy (Professor, </a:t>
            </a:r>
            <a:r>
              <a:rPr lang="nl-NL" sz="1600" dirty="0">
                <a:solidFill>
                  <a:srgbClr val="444444"/>
                </a:solidFill>
                <a:latin typeface="Garamond"/>
                <a:ea typeface="Calibri"/>
                <a:cs typeface="Calibri"/>
              </a:rPr>
              <a:t>School of Information, Kent State University)</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US" sz="1600" dirty="0">
                <a:solidFill>
                  <a:srgbClr val="444444"/>
                </a:solidFill>
                <a:latin typeface="Garamond"/>
                <a:ea typeface="Calibri"/>
                <a:cs typeface="Calibri"/>
              </a:rPr>
              <a:t>Group of experts</a:t>
            </a:r>
            <a:endParaRPr lang="en-GB" sz="1600">
              <a:latin typeface="Calibri" panose="020F0502020204030204"/>
              <a:ea typeface="Calibri" panose="020F0502020204030204"/>
              <a:cs typeface="Calibri" panose="020F0502020204030204"/>
            </a:endParaRPr>
          </a:p>
        </p:txBody>
      </p:sp>
      <p:pic>
        <p:nvPicPr>
          <p:cNvPr id="29" name="Picture 28" descr="International Federation of Film Archives">
            <a:extLst>
              <a:ext uri="{FF2B5EF4-FFF2-40B4-BE49-F238E27FC236}">
                <a16:creationId xmlns:a16="http://schemas.microsoft.com/office/drawing/2014/main" id="{D4F7BC4B-00A1-9524-3DC0-A95D01623A06}"/>
              </a:ext>
            </a:extLst>
          </p:cNvPr>
          <p:cNvPicPr>
            <a:picLocks noChangeAspect="1"/>
          </p:cNvPicPr>
          <p:nvPr/>
        </p:nvPicPr>
        <p:blipFill>
          <a:blip r:embed="rId2"/>
          <a:stretch>
            <a:fillRect/>
          </a:stretch>
        </p:blipFill>
        <p:spPr>
          <a:xfrm>
            <a:off x="7813963" y="4440971"/>
            <a:ext cx="1330036" cy="705403"/>
          </a:xfrm>
          <a:prstGeom prst="rect">
            <a:avLst/>
          </a:prstGeom>
        </p:spPr>
      </p:pic>
      <p:pic>
        <p:nvPicPr>
          <p:cNvPr id="30" name="Picture 29" descr="Sponsoren und Partner - lendhauer">
            <a:extLst>
              <a:ext uri="{FF2B5EF4-FFF2-40B4-BE49-F238E27FC236}">
                <a16:creationId xmlns:a16="http://schemas.microsoft.com/office/drawing/2014/main" id="{3145FA87-A9D2-F9ED-90C5-9144CABDB422}"/>
              </a:ext>
            </a:extLst>
          </p:cNvPr>
          <p:cNvPicPr>
            <a:picLocks noChangeAspect="1"/>
          </p:cNvPicPr>
          <p:nvPr/>
        </p:nvPicPr>
        <p:blipFill>
          <a:blip r:embed="rId3"/>
          <a:stretch>
            <a:fillRect/>
          </a:stretch>
        </p:blipFill>
        <p:spPr>
          <a:xfrm>
            <a:off x="7190509" y="2880988"/>
            <a:ext cx="4558144" cy="1220715"/>
          </a:xfrm>
          <a:prstGeom prst="rect">
            <a:avLst/>
          </a:prstGeom>
        </p:spPr>
      </p:pic>
      <p:sp>
        <p:nvSpPr>
          <p:cNvPr id="34" name="Titel 3">
            <a:extLst>
              <a:ext uri="{FF2B5EF4-FFF2-40B4-BE49-F238E27FC236}">
                <a16:creationId xmlns:a16="http://schemas.microsoft.com/office/drawing/2014/main" id="{FFBCBFFF-A232-D6B8-53F7-D8956AF714DA}"/>
              </a:ext>
            </a:extLst>
          </p:cNvPr>
          <p:cNvSpPr txBox="1">
            <a:spLocks/>
          </p:cNvSpPr>
          <p:nvPr/>
        </p:nvSpPr>
        <p:spPr>
          <a:xfrm>
            <a:off x="838200" y="489816"/>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200" b="1" i="1" dirty="0">
                <a:latin typeface="Garamond"/>
              </a:rPr>
              <a:t>Share that Knowledge!</a:t>
            </a:r>
            <a:r>
              <a:rPr lang="en-AU" sz="3200" b="1" dirty="0">
                <a:latin typeface="Garamond"/>
              </a:rPr>
              <a:t> </a:t>
            </a:r>
            <a:r>
              <a:rPr lang="en-AU" sz="3200" dirty="0">
                <a:latin typeface="Garamond"/>
                <a:ea typeface="+mj-lt"/>
                <a:cs typeface="+mj-lt"/>
              </a:rPr>
              <a:t>Finding Strategies for Passing on Knowledge Across Generations of Audiovisual Archivists (2019-2023)</a:t>
            </a:r>
            <a:br>
              <a:rPr lang="en-AU" sz="2000" dirty="0">
                <a:ea typeface="Calibri Light"/>
                <a:cs typeface="Calibri Light"/>
              </a:rPr>
            </a:br>
            <a:br>
              <a:rPr lang="en-AU" sz="2000" dirty="0"/>
            </a:br>
            <a:endParaRPr lang="en-AU" sz="2400">
              <a:latin typeface="Calibri Light"/>
              <a:ea typeface="Calibri Light"/>
              <a:cs typeface="Calibri Light"/>
            </a:endParaRPr>
          </a:p>
        </p:txBody>
      </p:sp>
    </p:spTree>
    <p:extLst>
      <p:ext uri="{BB962C8B-B14F-4D97-AF65-F5344CB8AC3E}">
        <p14:creationId xmlns:p14="http://schemas.microsoft.com/office/powerpoint/2010/main" val="1926521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ent Placeholder 38">
            <a:extLst>
              <a:ext uri="{FF2B5EF4-FFF2-40B4-BE49-F238E27FC236}">
                <a16:creationId xmlns:a16="http://schemas.microsoft.com/office/drawing/2014/main" id="{B22B3ED9-4034-04E4-7027-749C34601A1A}"/>
              </a:ext>
            </a:extLst>
          </p:cNvPr>
          <p:cNvSpPr>
            <a:spLocks noGrp="1"/>
          </p:cNvSpPr>
          <p:nvPr>
            <p:ph idx="1"/>
          </p:nvPr>
        </p:nvSpPr>
        <p:spPr>
          <a:xfrm>
            <a:off x="838200" y="1713227"/>
            <a:ext cx="10515600" cy="4351338"/>
          </a:xfrm>
        </p:spPr>
        <p:txBody>
          <a:bodyPr vert="horz" lIns="91440" tIns="45720" rIns="91440" bIns="45720" rtlCol="0" anchor="t">
            <a:normAutofit/>
          </a:bodyPr>
          <a:lstStyle/>
          <a:p>
            <a:pPr marL="0" indent="0">
              <a:lnSpc>
                <a:spcPct val="100000"/>
              </a:lnSpc>
              <a:spcBef>
                <a:spcPts val="0"/>
              </a:spcBef>
              <a:buNone/>
            </a:pPr>
            <a:r>
              <a:rPr lang="en-AU" sz="2400" dirty="0">
                <a:solidFill>
                  <a:srgbClr val="444444"/>
                </a:solidFill>
                <a:latin typeface="Garamond"/>
                <a:ea typeface="Calibri"/>
                <a:cs typeface="Calibri"/>
              </a:rPr>
              <a:t>Goal</a:t>
            </a:r>
            <a:endParaRPr lang="en-US" sz="24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AU" sz="1600" dirty="0">
                <a:solidFill>
                  <a:srgbClr val="444444"/>
                </a:solidFill>
                <a:latin typeface="Garamond"/>
                <a:ea typeface="Calibri"/>
                <a:cs typeface="Calibri"/>
              </a:rPr>
              <a:t>Develop strategies and methods of unlocking, articulating and sustaining the knowledge that archivists hold about the collections they work with </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buChar char="•"/>
            </a:pPr>
            <a:endParaRPr lang="en-AU" sz="1600" dirty="0">
              <a:solidFill>
                <a:srgbClr val="444444"/>
              </a:solidFill>
              <a:latin typeface="Garamond"/>
              <a:ea typeface="Calibri"/>
              <a:cs typeface="Calibri"/>
            </a:endParaRPr>
          </a:p>
          <a:p>
            <a:pPr marL="0" indent="0">
              <a:lnSpc>
                <a:spcPct val="100000"/>
              </a:lnSpc>
              <a:spcBef>
                <a:spcPts val="0"/>
              </a:spcBef>
              <a:buNone/>
            </a:pPr>
            <a:r>
              <a:rPr lang="en-AU" sz="2400" dirty="0">
                <a:solidFill>
                  <a:srgbClr val="444444"/>
                </a:solidFill>
                <a:latin typeface="Garamond"/>
                <a:ea typeface="Calibri"/>
                <a:cs typeface="Calibri"/>
              </a:rPr>
              <a:t>Objectives</a:t>
            </a:r>
            <a:endParaRPr lang="en-US" sz="24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AU" sz="1600" dirty="0">
                <a:solidFill>
                  <a:srgbClr val="444444"/>
                </a:solidFill>
                <a:latin typeface="Garamond"/>
                <a:ea typeface="Calibri"/>
                <a:cs typeface="Calibri"/>
              </a:rPr>
              <a:t>Conduct literature research and set up a theoretical framework for a qualitative research study of knowledge transfer</a:t>
            </a:r>
            <a:endParaRPr lang="en-US" sz="160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AU" sz="1600" dirty="0">
                <a:solidFill>
                  <a:srgbClr val="444444"/>
                </a:solidFill>
                <a:latin typeface="Garamond"/>
                <a:ea typeface="Calibri"/>
                <a:cs typeface="Calibri"/>
              </a:rPr>
              <a:t>Define the expert knowledge of audiovisual archivists</a:t>
            </a:r>
            <a:endParaRPr lang="en-US" sz="160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AU" sz="1600" dirty="0">
                <a:solidFill>
                  <a:srgbClr val="444444"/>
                </a:solidFill>
                <a:latin typeface="Garamond"/>
                <a:ea typeface="Calibri"/>
                <a:cs typeface="Calibri"/>
              </a:rPr>
              <a:t>Explore the methods of knowledge transfer within audiovisual archives </a:t>
            </a:r>
            <a:endParaRPr lang="en-US" sz="160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AU" sz="1600" dirty="0">
                <a:solidFill>
                  <a:srgbClr val="444444"/>
                </a:solidFill>
                <a:latin typeface="Garamond"/>
                <a:ea typeface="Calibri"/>
                <a:cs typeface="Calibri"/>
              </a:rPr>
              <a:t>Identify the challenges in transferring the expert knowledge of audiovisual archivists</a:t>
            </a:r>
            <a:endParaRPr lang="en-US" sz="160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AU" sz="1600" dirty="0">
                <a:solidFill>
                  <a:srgbClr val="444444"/>
                </a:solidFill>
                <a:latin typeface="Garamond"/>
                <a:ea typeface="Calibri"/>
                <a:cs typeface="Calibri"/>
              </a:rPr>
              <a:t>Formulate and disseminate successful strategies of knowledge transfer for audiovisual archives </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buChar char="•"/>
            </a:pPr>
            <a:endParaRPr lang="en-AU" sz="1600" dirty="0">
              <a:solidFill>
                <a:srgbClr val="444444"/>
              </a:solidFill>
              <a:latin typeface="Garamond"/>
              <a:ea typeface="Calibri"/>
              <a:cs typeface="Calibri"/>
            </a:endParaRPr>
          </a:p>
          <a:p>
            <a:pPr marL="0" indent="0">
              <a:lnSpc>
                <a:spcPct val="100000"/>
              </a:lnSpc>
              <a:spcBef>
                <a:spcPts val="0"/>
              </a:spcBef>
              <a:buNone/>
            </a:pPr>
            <a:r>
              <a:rPr lang="en-AU" sz="2400" dirty="0">
                <a:solidFill>
                  <a:srgbClr val="444444"/>
                </a:solidFill>
                <a:latin typeface="Garamond"/>
                <a:ea typeface="Calibri"/>
                <a:cs typeface="Calibri"/>
              </a:rPr>
              <a:t>Outcome</a:t>
            </a:r>
            <a:endParaRPr lang="en-US" sz="24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AU" sz="1600" dirty="0">
                <a:solidFill>
                  <a:srgbClr val="444444"/>
                </a:solidFill>
                <a:latin typeface="Garamond"/>
                <a:ea typeface="Calibri"/>
                <a:cs typeface="Calibri"/>
              </a:rPr>
              <a:t>Handbook for knowledge sharing within audiovisual archives</a:t>
            </a:r>
            <a:endParaRPr lang="en-US" sz="1600" dirty="0">
              <a:solidFill>
                <a:srgbClr val="444444"/>
              </a:solidFill>
              <a:latin typeface="Garamond"/>
              <a:ea typeface="Calibri"/>
              <a:cs typeface="Calibri"/>
            </a:endParaRPr>
          </a:p>
          <a:p>
            <a:pPr lvl="1">
              <a:lnSpc>
                <a:spcPct val="100000"/>
              </a:lnSpc>
              <a:spcBef>
                <a:spcPts val="0"/>
              </a:spcBef>
              <a:buFont typeface="Arial,Sans-Serif" panose="020B0604020202020204" pitchFamily="34" charset="0"/>
            </a:pPr>
            <a:r>
              <a:rPr lang="en-AU" sz="1600" dirty="0">
                <a:solidFill>
                  <a:srgbClr val="444444"/>
                </a:solidFill>
                <a:latin typeface="Garamond"/>
                <a:ea typeface="Calibri"/>
                <a:cs typeface="Calibri"/>
              </a:rPr>
              <a:t>Workshop/Symposium</a:t>
            </a:r>
            <a:endParaRPr lang="en-GB" sz="1600" dirty="0">
              <a:latin typeface="Garamond"/>
            </a:endParaRPr>
          </a:p>
        </p:txBody>
      </p:sp>
      <p:sp>
        <p:nvSpPr>
          <p:cNvPr id="54" name="Titel 3">
            <a:extLst>
              <a:ext uri="{FF2B5EF4-FFF2-40B4-BE49-F238E27FC236}">
                <a16:creationId xmlns:a16="http://schemas.microsoft.com/office/drawing/2014/main" id="{AF5B5B3A-FD58-EA4E-0598-A70AC4F72480}"/>
              </a:ext>
            </a:extLst>
          </p:cNvPr>
          <p:cNvSpPr>
            <a:spLocks noGrp="1"/>
          </p:cNvSpPr>
          <p:nvPr>
            <p:ph type="title"/>
          </p:nvPr>
        </p:nvSpPr>
        <p:spPr>
          <a:xfrm>
            <a:off x="852055" y="489816"/>
            <a:ext cx="10515600" cy="1325563"/>
          </a:xfrm>
        </p:spPr>
        <p:txBody>
          <a:bodyPr>
            <a:normAutofit fontScale="90000"/>
          </a:bodyPr>
          <a:lstStyle/>
          <a:p>
            <a:r>
              <a:rPr lang="en-AU" sz="3200" b="1" i="1" dirty="0">
                <a:latin typeface="Garamond"/>
              </a:rPr>
              <a:t>Share that Knowledge!</a:t>
            </a:r>
            <a:r>
              <a:rPr lang="en-AU" sz="3200" b="1" dirty="0">
                <a:latin typeface="Garamond"/>
              </a:rPr>
              <a:t> </a:t>
            </a:r>
            <a:r>
              <a:rPr lang="en-AU" sz="3200" dirty="0">
                <a:latin typeface="Garamond"/>
                <a:ea typeface="+mj-lt"/>
                <a:cs typeface="+mj-lt"/>
              </a:rPr>
              <a:t>Finding Strategies for Passing on Knowledge Across Generations of Audiovisual Archivists</a:t>
            </a:r>
            <a:br>
              <a:rPr lang="en-AU" sz="2000" dirty="0">
                <a:ea typeface="Calibri Light"/>
                <a:cs typeface="Calibri Light"/>
              </a:rPr>
            </a:br>
            <a:br>
              <a:rPr lang="en-AU" sz="2000" dirty="0">
                <a:latin typeface="Garamond"/>
                <a:ea typeface="Calibri Light"/>
                <a:cs typeface="Calibri Light"/>
              </a:rPr>
            </a:br>
            <a:endParaRPr lang="en-AU" sz="2000">
              <a:ea typeface="Calibri Light"/>
              <a:cs typeface="Calibri Light"/>
            </a:endParaRPr>
          </a:p>
        </p:txBody>
      </p:sp>
    </p:spTree>
    <p:extLst>
      <p:ext uri="{BB962C8B-B14F-4D97-AF65-F5344CB8AC3E}">
        <p14:creationId xmlns:p14="http://schemas.microsoft.com/office/powerpoint/2010/main" val="2266727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ent Placeholder 38">
            <a:extLst>
              <a:ext uri="{FF2B5EF4-FFF2-40B4-BE49-F238E27FC236}">
                <a16:creationId xmlns:a16="http://schemas.microsoft.com/office/drawing/2014/main" id="{B22B3ED9-4034-04E4-7027-749C34601A1A}"/>
              </a:ext>
            </a:extLst>
          </p:cNvPr>
          <p:cNvSpPr>
            <a:spLocks noGrp="1"/>
          </p:cNvSpPr>
          <p:nvPr>
            <p:ph idx="1"/>
          </p:nvPr>
        </p:nvSpPr>
        <p:spPr>
          <a:xfrm>
            <a:off x="838200" y="1824064"/>
            <a:ext cx="10515600" cy="4351338"/>
          </a:xfrm>
        </p:spPr>
        <p:txBody>
          <a:bodyPr vert="horz" lIns="91440" tIns="45720" rIns="91440" bIns="45720" rtlCol="0" anchor="t">
            <a:normAutofit/>
          </a:bodyPr>
          <a:lstStyle/>
          <a:p>
            <a:pPr marL="0" indent="0">
              <a:lnSpc>
                <a:spcPct val="100000"/>
              </a:lnSpc>
              <a:spcBef>
                <a:spcPts val="0"/>
              </a:spcBef>
              <a:buNone/>
            </a:pPr>
            <a:r>
              <a:rPr lang="en-AU" sz="2400">
                <a:solidFill>
                  <a:srgbClr val="444444"/>
                </a:solidFill>
                <a:latin typeface="Garamond"/>
                <a:ea typeface="Calibri"/>
                <a:cs typeface="Calibri"/>
              </a:rPr>
              <a:t>Research</a:t>
            </a:r>
            <a:endParaRPr lang="en-AU" sz="2400" dirty="0">
              <a:solidFill>
                <a:srgbClr val="444444"/>
              </a:solidFill>
              <a:latin typeface="Garamond"/>
              <a:ea typeface="Calibri"/>
              <a:cs typeface="Calibri"/>
            </a:endParaRPr>
          </a:p>
          <a:p>
            <a:pPr marL="0" indent="0">
              <a:lnSpc>
                <a:spcPct val="100000"/>
              </a:lnSpc>
              <a:spcBef>
                <a:spcPts val="0"/>
              </a:spcBef>
              <a:buNone/>
            </a:pPr>
            <a:endParaRPr lang="en-AU" sz="2400" dirty="0">
              <a:solidFill>
                <a:srgbClr val="444444"/>
              </a:solidFill>
              <a:latin typeface="Garamond"/>
              <a:ea typeface="Calibri"/>
              <a:cs typeface="Calibri"/>
            </a:endParaRPr>
          </a:p>
          <a:p>
            <a:pPr marL="342900" indent="-342900">
              <a:lnSpc>
                <a:spcPct val="100000"/>
              </a:lnSpc>
              <a:spcBef>
                <a:spcPts val="0"/>
              </a:spcBef>
            </a:pPr>
            <a:r>
              <a:rPr lang="en-AU" sz="2400">
                <a:solidFill>
                  <a:srgbClr val="444444"/>
                </a:solidFill>
                <a:latin typeface="Garamond"/>
                <a:ea typeface="Calibri"/>
                <a:cs typeface="Calibri"/>
              </a:rPr>
              <a:t>Examples from other fields, but needed are specific methods for our field</a:t>
            </a:r>
            <a:endParaRPr lang="en-AU" sz="2400" dirty="0">
              <a:solidFill>
                <a:srgbClr val="444444"/>
              </a:solidFill>
              <a:latin typeface="Garamond"/>
              <a:ea typeface="Calibri"/>
              <a:cs typeface="Calibri"/>
            </a:endParaRPr>
          </a:p>
          <a:p>
            <a:pPr marL="342900" indent="-342900">
              <a:lnSpc>
                <a:spcPct val="100000"/>
              </a:lnSpc>
              <a:spcBef>
                <a:spcPts val="0"/>
              </a:spcBef>
            </a:pPr>
            <a:r>
              <a:rPr lang="en-AU" sz="2400">
                <a:solidFill>
                  <a:srgbClr val="444444"/>
                </a:solidFill>
                <a:latin typeface="Garamond"/>
                <a:ea typeface="Calibri"/>
                <a:cs typeface="Calibri"/>
              </a:rPr>
              <a:t>Looking at practices: qualitative research methods</a:t>
            </a:r>
            <a:endParaRPr lang="en-AU" sz="2400" dirty="0">
              <a:solidFill>
                <a:srgbClr val="444444"/>
              </a:solidFill>
              <a:latin typeface="Garamond"/>
              <a:ea typeface="Calibri"/>
              <a:cs typeface="Calibri"/>
            </a:endParaRPr>
          </a:p>
          <a:p>
            <a:pPr marL="342900" indent="-342900">
              <a:lnSpc>
                <a:spcPct val="100000"/>
              </a:lnSpc>
              <a:spcBef>
                <a:spcPts val="0"/>
              </a:spcBef>
            </a:pPr>
            <a:r>
              <a:rPr lang="en-AU" sz="2400">
                <a:solidFill>
                  <a:srgbClr val="444444"/>
                </a:solidFill>
                <a:latin typeface="Garamond"/>
                <a:ea typeface="Calibri"/>
                <a:cs typeface="Calibri"/>
              </a:rPr>
              <a:t>Collected data:</a:t>
            </a:r>
            <a:r>
              <a:rPr lang="en-AU" sz="2400" dirty="0">
                <a:solidFill>
                  <a:srgbClr val="444444"/>
                </a:solidFill>
                <a:latin typeface="Garamond"/>
                <a:ea typeface="Calibri"/>
                <a:cs typeface="Calibri"/>
              </a:rPr>
              <a:t> </a:t>
            </a:r>
          </a:p>
          <a:p>
            <a:pPr lvl="1">
              <a:lnSpc>
                <a:spcPct val="100000"/>
              </a:lnSpc>
              <a:spcBef>
                <a:spcPts val="0"/>
              </a:spcBef>
            </a:pPr>
            <a:r>
              <a:rPr lang="en-AU" sz="2000" dirty="0">
                <a:solidFill>
                  <a:srgbClr val="444444"/>
                </a:solidFill>
                <a:latin typeface="Garamond"/>
                <a:ea typeface="Calibri"/>
                <a:cs typeface="Calibri"/>
              </a:rPr>
              <a:t>86 interviews with colleagues about their knowledge sharing experience</a:t>
            </a:r>
            <a:endParaRPr lang="en-AU" sz="2000">
              <a:solidFill>
                <a:srgbClr val="444444"/>
              </a:solidFill>
              <a:latin typeface="Garamond"/>
              <a:ea typeface="Calibri"/>
              <a:cs typeface="Calibri"/>
            </a:endParaRPr>
          </a:p>
          <a:p>
            <a:pPr lvl="1">
              <a:lnSpc>
                <a:spcPct val="100000"/>
              </a:lnSpc>
              <a:spcBef>
                <a:spcPts val="0"/>
              </a:spcBef>
            </a:pPr>
            <a:r>
              <a:rPr lang="en-AU" sz="2000" dirty="0">
                <a:solidFill>
                  <a:srgbClr val="444444"/>
                </a:solidFill>
                <a:latin typeface="Garamond"/>
                <a:ea typeface="Calibri"/>
                <a:cs typeface="Calibri"/>
              </a:rPr>
              <a:t>Interviewees with different positions: audiovisual archivists, technicians, managers, curators, etc.</a:t>
            </a:r>
          </a:p>
          <a:p>
            <a:pPr lvl="1">
              <a:lnSpc>
                <a:spcPct val="100000"/>
              </a:lnSpc>
              <a:spcBef>
                <a:spcPts val="0"/>
              </a:spcBef>
            </a:pPr>
            <a:r>
              <a:rPr lang="en-AU" sz="2000" dirty="0">
                <a:solidFill>
                  <a:srgbClr val="444444"/>
                </a:solidFill>
                <a:latin typeface="Garamond"/>
                <a:ea typeface="Calibri"/>
                <a:cs typeface="Calibri"/>
              </a:rPr>
              <a:t>Transcribed, analysed using grounded theory methods</a:t>
            </a:r>
          </a:p>
          <a:p>
            <a:pPr lvl="1">
              <a:lnSpc>
                <a:spcPct val="100000"/>
              </a:lnSpc>
              <a:spcBef>
                <a:spcPts val="0"/>
              </a:spcBef>
            </a:pPr>
            <a:r>
              <a:rPr lang="en-AU" sz="2000" dirty="0">
                <a:solidFill>
                  <a:srgbClr val="444444"/>
                </a:solidFill>
                <a:latin typeface="Garamond"/>
                <a:ea typeface="Calibri"/>
                <a:cs typeface="Calibri"/>
              </a:rPr>
              <a:t>Patterns of types of knowledge at risk, challenges of sharing this knowledge, and practiced methods</a:t>
            </a:r>
          </a:p>
          <a:p>
            <a:pPr lvl="1">
              <a:lnSpc>
                <a:spcPct val="100000"/>
              </a:lnSpc>
              <a:spcBef>
                <a:spcPts val="0"/>
              </a:spcBef>
            </a:pPr>
            <a:r>
              <a:rPr lang="en-AU" sz="2000" dirty="0">
                <a:solidFill>
                  <a:srgbClr val="444444"/>
                </a:solidFill>
                <a:latin typeface="Garamond"/>
                <a:ea typeface="Calibri"/>
                <a:cs typeface="Calibri"/>
              </a:rPr>
              <a:t>Translated research findings into this road map</a:t>
            </a:r>
          </a:p>
          <a:p>
            <a:pPr marL="342900" indent="-342900">
              <a:lnSpc>
                <a:spcPct val="100000"/>
              </a:lnSpc>
              <a:spcBef>
                <a:spcPts val="0"/>
              </a:spcBef>
            </a:pPr>
            <a:endParaRPr lang="en-AU" sz="2400" dirty="0">
              <a:solidFill>
                <a:srgbClr val="444444"/>
              </a:solidFill>
              <a:latin typeface="Garamond"/>
              <a:ea typeface="Calibri"/>
              <a:cs typeface="Calibri"/>
            </a:endParaRPr>
          </a:p>
          <a:p>
            <a:pPr marL="342900" indent="-342900">
              <a:lnSpc>
                <a:spcPct val="100000"/>
              </a:lnSpc>
              <a:spcBef>
                <a:spcPts val="0"/>
              </a:spcBef>
            </a:pPr>
            <a:endParaRPr lang="en-AU" sz="2400" dirty="0">
              <a:solidFill>
                <a:srgbClr val="444444"/>
              </a:solidFill>
              <a:latin typeface="Garamond"/>
              <a:ea typeface="Calibri"/>
              <a:cs typeface="Calibri"/>
            </a:endParaRPr>
          </a:p>
          <a:p>
            <a:pPr marL="342900" indent="-342900">
              <a:lnSpc>
                <a:spcPct val="100000"/>
              </a:lnSpc>
              <a:spcBef>
                <a:spcPts val="0"/>
              </a:spcBef>
            </a:pPr>
            <a:endParaRPr lang="en-AU" sz="2400" dirty="0">
              <a:solidFill>
                <a:srgbClr val="444444"/>
              </a:solidFill>
              <a:latin typeface="Garamond"/>
              <a:ea typeface="Calibri"/>
              <a:cs typeface="Calibri"/>
            </a:endParaRPr>
          </a:p>
        </p:txBody>
      </p:sp>
      <p:sp>
        <p:nvSpPr>
          <p:cNvPr id="5" name="Titel 3">
            <a:extLst>
              <a:ext uri="{FF2B5EF4-FFF2-40B4-BE49-F238E27FC236}">
                <a16:creationId xmlns:a16="http://schemas.microsoft.com/office/drawing/2014/main" id="{27D65DD9-38A1-FE79-62B2-43636AE0729A}"/>
              </a:ext>
            </a:extLst>
          </p:cNvPr>
          <p:cNvSpPr txBox="1">
            <a:spLocks/>
          </p:cNvSpPr>
          <p:nvPr/>
        </p:nvSpPr>
        <p:spPr>
          <a:xfrm>
            <a:off x="838200" y="489816"/>
            <a:ext cx="10515600"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200" b="1" i="1" dirty="0">
                <a:latin typeface="Garamond"/>
              </a:rPr>
              <a:t>Share that Knowledge!</a:t>
            </a:r>
            <a:r>
              <a:rPr lang="en-AU" sz="3200" b="1" dirty="0">
                <a:latin typeface="Garamond"/>
              </a:rPr>
              <a:t> </a:t>
            </a:r>
            <a:r>
              <a:rPr lang="en-AU" sz="3200" dirty="0">
                <a:latin typeface="Garamond"/>
                <a:ea typeface="+mj-lt"/>
                <a:cs typeface="+mj-lt"/>
              </a:rPr>
              <a:t>Finding Strategies for Passing on Knowledge Across Generations of Audiovisual Archivists</a:t>
            </a:r>
            <a:br>
              <a:rPr lang="en-AU" sz="2000" dirty="0">
                <a:ea typeface="Calibri Light"/>
                <a:cs typeface="Calibri Light"/>
              </a:rPr>
            </a:br>
            <a:br>
              <a:rPr lang="en-AU" sz="2000" dirty="0"/>
            </a:br>
            <a:endParaRPr lang="en-AU" sz="2400">
              <a:ea typeface="Calibri Light"/>
              <a:cs typeface="Calibri Light"/>
            </a:endParaRPr>
          </a:p>
        </p:txBody>
      </p:sp>
    </p:spTree>
    <p:extLst>
      <p:ext uri="{BB962C8B-B14F-4D97-AF65-F5344CB8AC3E}">
        <p14:creationId xmlns:p14="http://schemas.microsoft.com/office/powerpoint/2010/main" val="427139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oup of people sitting around a table&#10;&#10;Description automatically generated">
            <a:extLst>
              <a:ext uri="{FF2B5EF4-FFF2-40B4-BE49-F238E27FC236}">
                <a16:creationId xmlns:a16="http://schemas.microsoft.com/office/drawing/2014/main" id="{E86522B7-25E9-C77C-A4E0-D2498703D3B7}"/>
              </a:ext>
            </a:extLst>
          </p:cNvPr>
          <p:cNvPicPr>
            <a:picLocks noGrp="1" noChangeAspect="1"/>
          </p:cNvPicPr>
          <p:nvPr>
            <p:ph idx="1"/>
          </p:nvPr>
        </p:nvPicPr>
        <p:blipFill>
          <a:blip r:embed="rId2"/>
          <a:stretch>
            <a:fillRect/>
          </a:stretch>
        </p:blipFill>
        <p:spPr>
          <a:xfrm>
            <a:off x="-3966" y="1118"/>
            <a:ext cx="5803425" cy="4351338"/>
          </a:xfrm>
        </p:spPr>
      </p:pic>
      <p:pic>
        <p:nvPicPr>
          <p:cNvPr id="5" name="Picture 4" descr="A group of people around a table&#10;&#10;Description automatically generated">
            <a:extLst>
              <a:ext uri="{FF2B5EF4-FFF2-40B4-BE49-F238E27FC236}">
                <a16:creationId xmlns:a16="http://schemas.microsoft.com/office/drawing/2014/main" id="{13A5F6F5-EEB1-9A1C-90EC-F86FFAD11D44}"/>
              </a:ext>
            </a:extLst>
          </p:cNvPr>
          <p:cNvPicPr>
            <a:picLocks noChangeAspect="1"/>
          </p:cNvPicPr>
          <p:nvPr/>
        </p:nvPicPr>
        <p:blipFill>
          <a:blip r:embed="rId3"/>
          <a:stretch>
            <a:fillRect/>
          </a:stretch>
        </p:blipFill>
        <p:spPr>
          <a:xfrm>
            <a:off x="6398654" y="2583042"/>
            <a:ext cx="5834129" cy="4364282"/>
          </a:xfrm>
          <a:prstGeom prst="rect">
            <a:avLst/>
          </a:prstGeom>
        </p:spPr>
      </p:pic>
      <p:sp>
        <p:nvSpPr>
          <p:cNvPr id="8" name="TextBox 7">
            <a:extLst>
              <a:ext uri="{FF2B5EF4-FFF2-40B4-BE49-F238E27FC236}">
                <a16:creationId xmlns:a16="http://schemas.microsoft.com/office/drawing/2014/main" id="{866E4B26-0F5B-4EF7-8587-923B8071A5C8}"/>
              </a:ext>
            </a:extLst>
          </p:cNvPr>
          <p:cNvSpPr txBox="1"/>
          <p:nvPr/>
        </p:nvSpPr>
        <p:spPr>
          <a:xfrm>
            <a:off x="2078182" y="5708072"/>
            <a:ext cx="46689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Garamond"/>
                <a:ea typeface="Calibri"/>
                <a:cs typeface="Calibri"/>
              </a:rPr>
              <a:t>Workshop in Vienna, March 2023</a:t>
            </a:r>
            <a:endParaRPr lang="en-US" dirty="0">
              <a:latin typeface="Garamond"/>
            </a:endParaRPr>
          </a:p>
        </p:txBody>
      </p:sp>
    </p:spTree>
    <p:extLst>
      <p:ext uri="{BB962C8B-B14F-4D97-AF65-F5344CB8AC3E}">
        <p14:creationId xmlns:p14="http://schemas.microsoft.com/office/powerpoint/2010/main" val="3182937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628109B-5DB9-5346-B4D0-93BF68BA58F1}"/>
              </a:ext>
            </a:extLst>
          </p:cNvPr>
          <p:cNvSpPr>
            <a:spLocks noGrp="1"/>
          </p:cNvSpPr>
          <p:nvPr>
            <p:ph type="title"/>
          </p:nvPr>
        </p:nvSpPr>
        <p:spPr>
          <a:xfrm>
            <a:off x="838200" y="409460"/>
            <a:ext cx="10515600" cy="1145454"/>
          </a:xfrm>
        </p:spPr>
        <p:txBody>
          <a:bodyPr vert="horz" lIns="91440" tIns="45720" rIns="91440" bIns="45720" rtlCol="0" anchor="ctr">
            <a:noAutofit/>
          </a:bodyPr>
          <a:lstStyle/>
          <a:p>
            <a:pPr>
              <a:lnSpc>
                <a:spcPct val="100000"/>
              </a:lnSpc>
            </a:pPr>
            <a:r>
              <a:rPr lang="en-GB" sz="2400" dirty="0">
                <a:latin typeface="Garamond"/>
              </a:rPr>
              <a:t>The main outcome of the research: </a:t>
            </a:r>
            <a:r>
              <a:rPr lang="en-GB" sz="2400" b="1" dirty="0">
                <a:latin typeface="Garamond"/>
              </a:rPr>
              <a:t>Share That Knowledge!</a:t>
            </a:r>
            <a:r>
              <a:rPr lang="en-GB" sz="2400" b="1" dirty="0">
                <a:latin typeface="Garamond"/>
                <a:ea typeface="+mj-lt"/>
                <a:cs typeface="+mj-lt"/>
              </a:rPr>
              <a:t> A Road Map for Sharing Knowledge across Generations of Audiovisual Archivists</a:t>
            </a:r>
            <a:br>
              <a:rPr lang="en-AU" sz="1800" dirty="0">
                <a:latin typeface="Garamond"/>
              </a:rPr>
            </a:br>
            <a:endParaRPr lang="en-AU" sz="1800">
              <a:latin typeface="Garamond"/>
              <a:ea typeface="Calibri Light" panose="020F0302020204030204"/>
              <a:cs typeface="Calibri Light" panose="020F0302020204030204"/>
            </a:endParaRPr>
          </a:p>
        </p:txBody>
      </p:sp>
      <p:pic>
        <p:nvPicPr>
          <p:cNvPr id="2" name="Content Placeholder 1" descr="A screenshot of a book&#10;&#10;Description automatically generated">
            <a:extLst>
              <a:ext uri="{FF2B5EF4-FFF2-40B4-BE49-F238E27FC236}">
                <a16:creationId xmlns:a16="http://schemas.microsoft.com/office/drawing/2014/main" id="{4EE5AE8D-6FD2-0C78-3F35-C48A94560B16}"/>
              </a:ext>
            </a:extLst>
          </p:cNvPr>
          <p:cNvPicPr>
            <a:picLocks noGrp="1" noChangeAspect="1"/>
          </p:cNvPicPr>
          <p:nvPr>
            <p:ph idx="1"/>
          </p:nvPr>
        </p:nvPicPr>
        <p:blipFill rotWithShape="1">
          <a:blip r:embed="rId2"/>
          <a:srcRect l="-26" t="8065"/>
          <a:stretch/>
        </p:blipFill>
        <p:spPr>
          <a:xfrm>
            <a:off x="924651" y="1558098"/>
            <a:ext cx="9005422" cy="5049175"/>
          </a:xfrm>
        </p:spPr>
      </p:pic>
    </p:spTree>
    <p:extLst>
      <p:ext uri="{BB962C8B-B14F-4D97-AF65-F5344CB8AC3E}">
        <p14:creationId xmlns:p14="http://schemas.microsoft.com/office/powerpoint/2010/main" val="358879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4CA993-6742-A31C-33FD-5D39E79A264E}"/>
              </a:ext>
            </a:extLst>
          </p:cNvPr>
          <p:cNvSpPr>
            <a:spLocks noGrp="1"/>
          </p:cNvSpPr>
          <p:nvPr>
            <p:ph idx="1"/>
          </p:nvPr>
        </p:nvSpPr>
        <p:spPr>
          <a:xfrm>
            <a:off x="838200" y="2040273"/>
            <a:ext cx="10515600" cy="4351338"/>
          </a:xfrm>
        </p:spPr>
        <p:txBody>
          <a:bodyPr vert="horz" lIns="91440" tIns="45720" rIns="91440" bIns="45720" rtlCol="0" anchor="t">
            <a:normAutofit/>
          </a:bodyPr>
          <a:lstStyle/>
          <a:p>
            <a:r>
              <a:rPr lang="de-AT" sz="2400" dirty="0" err="1">
                <a:latin typeface="Garamond"/>
                <a:ea typeface="Calibri"/>
                <a:cs typeface="Calibri"/>
              </a:rPr>
              <a:t>Introduction</a:t>
            </a:r>
            <a:endParaRPr lang="de-AT" sz="2400" dirty="0">
              <a:latin typeface="Garamond"/>
              <a:ea typeface="Calibri"/>
              <a:cs typeface="Calibri"/>
            </a:endParaRPr>
          </a:p>
          <a:p>
            <a:r>
              <a:rPr lang="de-AT" sz="2400" dirty="0">
                <a:latin typeface="Garamond"/>
                <a:ea typeface="Calibri"/>
                <a:cs typeface="Calibri"/>
              </a:rPr>
              <a:t>Eight </a:t>
            </a:r>
            <a:r>
              <a:rPr lang="de-AT" sz="2400" dirty="0" err="1">
                <a:latin typeface="Garamond"/>
                <a:ea typeface="Calibri"/>
                <a:cs typeface="Calibri"/>
              </a:rPr>
              <a:t>insights</a:t>
            </a:r>
            <a:r>
              <a:rPr lang="de-AT" sz="2400" dirty="0">
                <a:latin typeface="Garamond"/>
                <a:ea typeface="Calibri"/>
                <a:cs typeface="Calibri"/>
              </a:rPr>
              <a:t> </a:t>
            </a:r>
            <a:r>
              <a:rPr lang="de-AT" sz="2400" dirty="0" err="1">
                <a:latin typeface="Garamond"/>
                <a:ea typeface="Calibri"/>
                <a:cs typeface="Calibri"/>
              </a:rPr>
              <a:t>into</a:t>
            </a:r>
            <a:r>
              <a:rPr lang="de-AT" sz="2400" dirty="0">
                <a:latin typeface="Garamond"/>
                <a:ea typeface="Calibri"/>
                <a:cs typeface="Calibri"/>
              </a:rPr>
              <a:t> </a:t>
            </a:r>
            <a:r>
              <a:rPr lang="de-AT" sz="2400" dirty="0" err="1">
                <a:latin typeface="Garamond"/>
                <a:ea typeface="Calibri"/>
                <a:cs typeface="Calibri"/>
              </a:rPr>
              <a:t>knowledge</a:t>
            </a:r>
            <a:r>
              <a:rPr lang="de-AT" sz="2400" dirty="0">
                <a:latin typeface="Garamond"/>
                <a:ea typeface="Calibri"/>
                <a:cs typeface="Calibri"/>
              </a:rPr>
              <a:t> </a:t>
            </a:r>
            <a:r>
              <a:rPr lang="de-AT" sz="2400" dirty="0" err="1">
                <a:latin typeface="Garamond"/>
                <a:ea typeface="Calibri"/>
                <a:cs typeface="Calibri"/>
              </a:rPr>
              <a:t>sharing</a:t>
            </a:r>
            <a:r>
              <a:rPr lang="en-US" sz="2400" dirty="0">
                <a:latin typeface="Garamond"/>
                <a:ea typeface="Calibri"/>
                <a:cs typeface="Calibri"/>
              </a:rPr>
              <a:t> </a:t>
            </a:r>
          </a:p>
          <a:p>
            <a:r>
              <a:rPr lang="de-AT" sz="2400" dirty="0">
                <a:latin typeface="Garamond"/>
                <a:ea typeface="Calibri"/>
                <a:cs typeface="Calibri"/>
              </a:rPr>
              <a:t>Point </a:t>
            </a:r>
            <a:r>
              <a:rPr lang="de-AT" sz="2400" dirty="0" err="1">
                <a:latin typeface="Garamond"/>
                <a:ea typeface="Calibri"/>
                <a:cs typeface="Calibri"/>
              </a:rPr>
              <a:t>of</a:t>
            </a:r>
            <a:r>
              <a:rPr lang="de-AT" sz="2400" dirty="0">
                <a:latin typeface="Garamond"/>
                <a:ea typeface="Calibri"/>
                <a:cs typeface="Calibri"/>
              </a:rPr>
              <a:t> </a:t>
            </a:r>
            <a:r>
              <a:rPr lang="de-AT" sz="2400" dirty="0" err="1">
                <a:latin typeface="Garamond"/>
                <a:ea typeface="Calibri"/>
                <a:cs typeface="Calibri"/>
              </a:rPr>
              <a:t>departure</a:t>
            </a:r>
            <a:r>
              <a:rPr lang="de-AT" sz="2400" dirty="0">
                <a:latin typeface="Garamond"/>
                <a:ea typeface="Calibri"/>
                <a:cs typeface="Calibri"/>
              </a:rPr>
              <a:t> I: Areas </a:t>
            </a:r>
            <a:r>
              <a:rPr lang="de-AT" sz="2400" dirty="0" err="1">
                <a:latin typeface="Garamond"/>
                <a:ea typeface="Calibri"/>
                <a:cs typeface="Calibri"/>
              </a:rPr>
              <a:t>of</a:t>
            </a:r>
            <a:r>
              <a:rPr lang="de-AT" sz="2400" dirty="0">
                <a:latin typeface="Garamond"/>
                <a:ea typeface="Calibri"/>
                <a:cs typeface="Calibri"/>
              </a:rPr>
              <a:t> </a:t>
            </a:r>
            <a:r>
              <a:rPr lang="de-AT" sz="2400" dirty="0" err="1">
                <a:latin typeface="Garamond"/>
                <a:ea typeface="Calibri"/>
                <a:cs typeface="Calibri"/>
              </a:rPr>
              <a:t>knowledge</a:t>
            </a:r>
            <a:r>
              <a:rPr lang="de-AT" sz="2400" dirty="0">
                <a:latin typeface="Garamond"/>
                <a:ea typeface="Calibri"/>
                <a:cs typeface="Calibri"/>
              </a:rPr>
              <a:t> </a:t>
            </a:r>
            <a:endParaRPr lang="de-AT" sz="2400">
              <a:latin typeface="Garamond"/>
            </a:endParaRPr>
          </a:p>
          <a:p>
            <a:r>
              <a:rPr lang="en-GB" sz="2400" dirty="0">
                <a:latin typeface="Garamond"/>
                <a:ea typeface="Calibri"/>
                <a:cs typeface="Calibri"/>
              </a:rPr>
              <a:t>Point of departure II: </a:t>
            </a:r>
            <a:r>
              <a:rPr lang="en-GB" sz="2400" dirty="0">
                <a:latin typeface="Garamond"/>
                <a:ea typeface="+mn-lt"/>
                <a:cs typeface="+mn-lt"/>
              </a:rPr>
              <a:t>Scenarios</a:t>
            </a:r>
            <a:r>
              <a:rPr lang="en-US" sz="2400" dirty="0">
                <a:latin typeface="Garamond"/>
                <a:ea typeface="Calibri"/>
                <a:cs typeface="Calibri"/>
              </a:rPr>
              <a:t> </a:t>
            </a:r>
            <a:endParaRPr lang="en-US" sz="2400">
              <a:latin typeface="Garamond"/>
            </a:endParaRPr>
          </a:p>
          <a:p>
            <a:r>
              <a:rPr lang="en-GB" sz="2400" dirty="0">
                <a:latin typeface="Garamond"/>
                <a:ea typeface="Calibri"/>
                <a:cs typeface="Calibri"/>
              </a:rPr>
              <a:t>Point of departure II: </a:t>
            </a:r>
            <a:r>
              <a:rPr lang="en-GB" sz="2400" dirty="0">
                <a:latin typeface="Garamond"/>
                <a:ea typeface="+mn-lt"/>
                <a:cs typeface="+mn-lt"/>
              </a:rPr>
              <a:t>Methods</a:t>
            </a:r>
            <a:r>
              <a:rPr lang="en-US" sz="2400" dirty="0">
                <a:latin typeface="Garamond"/>
                <a:ea typeface="Calibri"/>
                <a:cs typeface="Calibri"/>
              </a:rPr>
              <a:t> </a:t>
            </a:r>
            <a:endParaRPr lang="en-GB" sz="1600" dirty="0">
              <a:latin typeface="Garamond"/>
            </a:endParaRPr>
          </a:p>
          <a:p>
            <a:endParaRPr lang="en-GB" dirty="0">
              <a:ea typeface="Calibri"/>
              <a:cs typeface="Calibri"/>
            </a:endParaRPr>
          </a:p>
        </p:txBody>
      </p:sp>
      <p:sp>
        <p:nvSpPr>
          <p:cNvPr id="7" name="Title 1">
            <a:extLst>
              <a:ext uri="{FF2B5EF4-FFF2-40B4-BE49-F238E27FC236}">
                <a16:creationId xmlns:a16="http://schemas.microsoft.com/office/drawing/2014/main" id="{8EF9503F-8BEF-22FD-4D7D-A41DCFBDEC3B}"/>
              </a:ext>
            </a:extLst>
          </p:cNvPr>
          <p:cNvSpPr txBox="1">
            <a:spLocks/>
          </p:cNvSpPr>
          <p:nvPr/>
        </p:nvSpPr>
        <p:spPr>
          <a:xfrm>
            <a:off x="990600" y="517525"/>
            <a:ext cx="10515600"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latin typeface="Garamond"/>
                <a:ea typeface="Calibri Light"/>
                <a:cs typeface="Calibri Light"/>
              </a:rPr>
              <a:t>Structure of the book </a:t>
            </a:r>
            <a:br>
              <a:rPr lang="en-GB" sz="3200" dirty="0">
                <a:latin typeface="Garamond"/>
                <a:ea typeface="+mj-lt"/>
                <a:cs typeface="+mj-lt"/>
              </a:rPr>
            </a:br>
            <a:r>
              <a:rPr lang="en-GB" sz="3200" b="1" dirty="0">
                <a:latin typeface="Garamond"/>
                <a:ea typeface="+mj-lt"/>
                <a:cs typeface="+mj-lt"/>
              </a:rPr>
              <a:t>Share That Knowledge! A Road Map for Sharing Knowledge across Generations of Audiovisual Archivists</a:t>
            </a:r>
            <a:endParaRPr lang="en-GB" b="1" dirty="0">
              <a:latin typeface="Garamond"/>
            </a:endParaRPr>
          </a:p>
        </p:txBody>
      </p:sp>
    </p:spTree>
    <p:extLst>
      <p:ext uri="{BB962C8B-B14F-4D97-AF65-F5344CB8AC3E}">
        <p14:creationId xmlns:p14="http://schemas.microsoft.com/office/powerpoint/2010/main" val="576602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38B6B549-25D5-2C43-40DA-6B5A2198B4C5}"/>
              </a:ext>
            </a:extLst>
          </p:cNvPr>
          <p:cNvSpPr>
            <a:spLocks noGrp="1"/>
          </p:cNvSpPr>
          <p:nvPr>
            <p:ph idx="1"/>
          </p:nvPr>
        </p:nvSpPr>
        <p:spPr/>
        <p:txBody>
          <a:bodyPr vert="horz" lIns="91440" tIns="45720" rIns="91440" bIns="45720" rtlCol="0" anchor="t">
            <a:normAutofit/>
          </a:bodyPr>
          <a:lstStyle/>
          <a:p>
            <a:pPr marL="342900" indent="-342900">
              <a:buAutoNum type="arabicPeriod"/>
            </a:pPr>
            <a:r>
              <a:rPr lang="en-US" sz="1600" dirty="0">
                <a:latin typeface="Garamond"/>
                <a:ea typeface="Calibri"/>
                <a:cs typeface="Calibri"/>
              </a:rPr>
              <a:t>Audiovisual archivists hold tacit knowledge that is difficult to recognize, articulate, and share</a:t>
            </a:r>
            <a:r>
              <a:rPr lang="de-AT" sz="1600" dirty="0">
                <a:latin typeface="Garamond"/>
                <a:ea typeface="Calibri"/>
                <a:cs typeface="Calibri"/>
              </a:rPr>
              <a:t> </a:t>
            </a:r>
            <a:endParaRPr lang="en-GB" sz="1600" dirty="0">
              <a:latin typeface="Garamond"/>
            </a:endParaRPr>
          </a:p>
          <a:p>
            <a:pPr marL="342900" indent="-342900">
              <a:buAutoNum type="arabicPeriod"/>
            </a:pPr>
            <a:r>
              <a:rPr lang="en-US" sz="1600" dirty="0">
                <a:latin typeface="Garamond"/>
                <a:ea typeface="Calibri"/>
                <a:cs typeface="Calibri"/>
              </a:rPr>
              <a:t>Documentation and people are sources of knowledge that complement each other </a:t>
            </a:r>
            <a:endParaRPr lang="en-GB" sz="1600">
              <a:latin typeface="Garamond"/>
            </a:endParaRPr>
          </a:p>
          <a:p>
            <a:pPr marL="342900" indent="-342900">
              <a:buAutoNum type="arabicPeriod"/>
            </a:pPr>
            <a:r>
              <a:rPr lang="en-US" sz="1600" dirty="0">
                <a:latin typeface="Garamond"/>
                <a:ea typeface="Calibri"/>
                <a:cs typeface="Calibri"/>
              </a:rPr>
              <a:t>No archive is an island: knowledge is within and outside the organization </a:t>
            </a:r>
            <a:endParaRPr lang="en-GB" sz="1600">
              <a:latin typeface="Garamond"/>
            </a:endParaRPr>
          </a:p>
          <a:p>
            <a:pPr marL="342900" indent="-342900">
              <a:buAutoNum type="arabicPeriod"/>
            </a:pPr>
            <a:r>
              <a:rPr lang="en-US" sz="1600" dirty="0">
                <a:latin typeface="Garamond"/>
                <a:ea typeface="Calibri"/>
                <a:cs typeface="Calibri"/>
              </a:rPr>
              <a:t>Knowledge transfer is an ongoing process, but certain situations and types of knowledge require special attention and a dedicated sharing approach </a:t>
            </a:r>
            <a:endParaRPr lang="en-GB" sz="1600">
              <a:latin typeface="Garamond"/>
            </a:endParaRPr>
          </a:p>
          <a:p>
            <a:pPr marL="342900" indent="-342900">
              <a:buAutoNum type="arabicPeriod"/>
            </a:pPr>
            <a:r>
              <a:rPr lang="en-US" sz="1600" dirty="0">
                <a:latin typeface="Garamond"/>
                <a:ea typeface="Calibri"/>
                <a:cs typeface="Calibri"/>
              </a:rPr>
              <a:t>The character of knowledge determines the appropriate sharing methods </a:t>
            </a:r>
            <a:endParaRPr lang="en-GB" sz="1600">
              <a:latin typeface="Garamond"/>
            </a:endParaRPr>
          </a:p>
          <a:p>
            <a:pPr marL="342900" indent="-342900">
              <a:buAutoNum type="arabicPeriod"/>
            </a:pPr>
            <a:r>
              <a:rPr lang="en-US" sz="1600" dirty="0">
                <a:latin typeface="Garamond"/>
                <a:ea typeface="Calibri"/>
                <a:cs typeface="Calibri"/>
              </a:rPr>
              <a:t>A sharing attitude is a precondition for knowledge sharing, but methods still need to be tailored to the people involved </a:t>
            </a:r>
            <a:endParaRPr lang="en-GB" sz="1600">
              <a:latin typeface="Garamond"/>
            </a:endParaRPr>
          </a:p>
          <a:p>
            <a:pPr marL="342900" indent="-342900">
              <a:buAutoNum type="arabicPeriod"/>
            </a:pPr>
            <a:r>
              <a:rPr lang="en-US" sz="1600" dirty="0">
                <a:latin typeface="Garamond"/>
                <a:ea typeface="Calibri"/>
                <a:cs typeface="Calibri"/>
              </a:rPr>
              <a:t>Management awareness and support are essential </a:t>
            </a:r>
            <a:endParaRPr lang="en-GB" sz="1600">
              <a:latin typeface="Garamond"/>
            </a:endParaRPr>
          </a:p>
          <a:p>
            <a:pPr marL="342900" indent="-342900">
              <a:buAutoNum type="arabicPeriod"/>
            </a:pPr>
            <a:r>
              <a:rPr lang="en-US" sz="1600" dirty="0">
                <a:latin typeface="Garamond"/>
                <a:ea typeface="Calibri"/>
                <a:cs typeface="Calibri"/>
              </a:rPr>
              <a:t>We need to accept that some knowledge will be lost </a:t>
            </a:r>
            <a:endParaRPr lang="en-GB" sz="1600" dirty="0">
              <a:latin typeface="Garamond"/>
            </a:endParaRPr>
          </a:p>
          <a:p>
            <a:endParaRPr lang="en-GB" dirty="0">
              <a:ea typeface="Calibri"/>
              <a:cs typeface="Calibri"/>
            </a:endParaRPr>
          </a:p>
        </p:txBody>
      </p:sp>
      <p:sp>
        <p:nvSpPr>
          <p:cNvPr id="24" name="Titel 3">
            <a:extLst>
              <a:ext uri="{FF2B5EF4-FFF2-40B4-BE49-F238E27FC236}">
                <a16:creationId xmlns:a16="http://schemas.microsoft.com/office/drawing/2014/main" id="{4905105A-252A-3CF3-C2A7-F90662768C25}"/>
              </a:ext>
            </a:extLst>
          </p:cNvPr>
          <p:cNvSpPr>
            <a:spLocks noGrp="1"/>
          </p:cNvSpPr>
          <p:nvPr>
            <p:ph type="title"/>
          </p:nvPr>
        </p:nvSpPr>
        <p:spPr>
          <a:xfrm>
            <a:off x="891862" y="494343"/>
            <a:ext cx="10515600" cy="1325563"/>
          </a:xfrm>
        </p:spPr>
        <p:txBody>
          <a:bodyPr>
            <a:normAutofit/>
          </a:bodyPr>
          <a:lstStyle/>
          <a:p>
            <a:r>
              <a:rPr lang="en-US" sz="2400" b="1" dirty="0">
                <a:latin typeface="Garamond"/>
                <a:ea typeface="+mj-lt"/>
                <a:cs typeface="+mj-lt"/>
              </a:rPr>
              <a:t>Eight insights into knowledge sharing</a:t>
            </a:r>
            <a:r>
              <a:rPr lang="de-AT" sz="2400" b="1" dirty="0">
                <a:latin typeface="Garamond"/>
                <a:ea typeface="+mj-lt"/>
                <a:cs typeface="+mj-lt"/>
              </a:rPr>
              <a:t> </a:t>
            </a:r>
            <a:endParaRPr lang="en-US" dirty="0">
              <a:ea typeface="Calibri Light" panose="020F0302020204030204"/>
              <a:cs typeface="Calibri Light" panose="020F0302020204030204"/>
            </a:endParaRPr>
          </a:p>
        </p:txBody>
      </p:sp>
    </p:spTree>
    <p:extLst>
      <p:ext uri="{BB962C8B-B14F-4D97-AF65-F5344CB8AC3E}">
        <p14:creationId xmlns:p14="http://schemas.microsoft.com/office/powerpoint/2010/main" val="2617331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4070C-9330-6E4E-92E4-31014CAB1739}"/>
              </a:ext>
            </a:extLst>
          </p:cNvPr>
          <p:cNvSpPr>
            <a:spLocks noGrp="1"/>
          </p:cNvSpPr>
          <p:nvPr>
            <p:ph type="title"/>
          </p:nvPr>
        </p:nvSpPr>
        <p:spPr/>
        <p:txBody>
          <a:bodyPr>
            <a:normAutofit fontScale="90000"/>
          </a:bodyPr>
          <a:lstStyle/>
          <a:p>
            <a:r>
              <a:rPr lang="en-GB" sz="3200" dirty="0">
                <a:latin typeface="Garamond"/>
                <a:ea typeface="Calibri Light"/>
                <a:cs typeface="Calibri Light"/>
              </a:rPr>
              <a:t>Structure of the book</a:t>
            </a:r>
            <a:r>
              <a:rPr lang="en-GB" sz="3200">
                <a:latin typeface="Garamond"/>
                <a:ea typeface="Calibri Light"/>
                <a:cs typeface="Calibri Light"/>
              </a:rPr>
              <a:t> </a:t>
            </a:r>
            <a:br>
              <a:rPr lang="en-GB" sz="3200" dirty="0">
                <a:latin typeface="Garamond"/>
                <a:ea typeface="+mj-lt"/>
                <a:cs typeface="+mj-lt"/>
              </a:rPr>
            </a:br>
            <a:r>
              <a:rPr lang="en-GB" sz="3200" b="1" dirty="0">
                <a:latin typeface="Garamond"/>
                <a:ea typeface="+mj-lt"/>
                <a:cs typeface="+mj-lt"/>
              </a:rPr>
              <a:t>Share That Knowledge! A Road Map for Sharing Knowledge across Generations of Audiovisual Archivists</a:t>
            </a:r>
            <a:endParaRPr lang="en-GB" b="1" dirty="0">
              <a:latin typeface="Garamond"/>
            </a:endParaRPr>
          </a:p>
        </p:txBody>
      </p:sp>
      <p:sp>
        <p:nvSpPr>
          <p:cNvPr id="3" name="Content Placeholder 2">
            <a:extLst>
              <a:ext uri="{FF2B5EF4-FFF2-40B4-BE49-F238E27FC236}">
                <a16:creationId xmlns:a16="http://schemas.microsoft.com/office/drawing/2014/main" id="{984CA993-6742-A31C-33FD-5D39E79A264E}"/>
              </a:ext>
            </a:extLst>
          </p:cNvPr>
          <p:cNvSpPr>
            <a:spLocks noGrp="1"/>
          </p:cNvSpPr>
          <p:nvPr>
            <p:ph idx="1"/>
          </p:nvPr>
        </p:nvSpPr>
        <p:spPr>
          <a:xfrm>
            <a:off x="838200" y="2136864"/>
            <a:ext cx="10515600" cy="4351338"/>
          </a:xfrm>
        </p:spPr>
        <p:txBody>
          <a:bodyPr vert="horz" lIns="91440" tIns="45720" rIns="91440" bIns="45720" rtlCol="0" anchor="t">
            <a:normAutofit/>
          </a:bodyPr>
          <a:lstStyle/>
          <a:p>
            <a:r>
              <a:rPr lang="de-AT" sz="2400" b="1" dirty="0">
                <a:latin typeface="Garamond"/>
                <a:ea typeface="Calibri"/>
                <a:cs typeface="Calibri"/>
              </a:rPr>
              <a:t>Point </a:t>
            </a:r>
            <a:r>
              <a:rPr lang="de-AT" sz="2400" b="1" err="1">
                <a:latin typeface="Garamond"/>
                <a:ea typeface="Calibri"/>
                <a:cs typeface="Calibri"/>
              </a:rPr>
              <a:t>of</a:t>
            </a:r>
            <a:r>
              <a:rPr lang="de-AT" sz="2400" b="1" dirty="0">
                <a:latin typeface="Garamond"/>
                <a:ea typeface="Calibri"/>
                <a:cs typeface="Calibri"/>
              </a:rPr>
              <a:t> </a:t>
            </a:r>
            <a:r>
              <a:rPr lang="de-AT" sz="2400" b="1" err="1">
                <a:latin typeface="Garamond"/>
                <a:ea typeface="Calibri"/>
                <a:cs typeface="Calibri"/>
              </a:rPr>
              <a:t>departure</a:t>
            </a:r>
            <a:r>
              <a:rPr lang="de-AT" sz="2400" b="1" dirty="0">
                <a:latin typeface="Garamond"/>
                <a:ea typeface="Calibri"/>
                <a:cs typeface="Calibri"/>
              </a:rPr>
              <a:t> I: Areas </a:t>
            </a:r>
            <a:r>
              <a:rPr lang="de-AT" sz="2400" b="1" err="1">
                <a:latin typeface="Garamond"/>
                <a:ea typeface="Calibri"/>
                <a:cs typeface="Calibri"/>
              </a:rPr>
              <a:t>of</a:t>
            </a:r>
            <a:r>
              <a:rPr lang="de-AT" sz="2400" b="1" dirty="0">
                <a:latin typeface="Garamond"/>
                <a:ea typeface="Calibri"/>
                <a:cs typeface="Calibri"/>
              </a:rPr>
              <a:t> </a:t>
            </a:r>
            <a:r>
              <a:rPr lang="de-AT" sz="2400" b="1" err="1">
                <a:latin typeface="Garamond"/>
                <a:ea typeface="Calibri"/>
                <a:cs typeface="Calibri"/>
              </a:rPr>
              <a:t>knowledge</a:t>
            </a:r>
            <a:r>
              <a:rPr lang="de-AT" sz="2400" b="1" dirty="0">
                <a:latin typeface="Garamond"/>
                <a:ea typeface="Calibri"/>
                <a:cs typeface="Calibri"/>
              </a:rPr>
              <a:t> </a:t>
            </a:r>
            <a:endParaRPr lang="de-AT" sz="2400" b="1">
              <a:latin typeface="Garamond"/>
            </a:endParaRPr>
          </a:p>
          <a:p>
            <a:r>
              <a:rPr lang="en-GB" sz="1600" dirty="0">
                <a:latin typeface="Garamond"/>
                <a:ea typeface="Calibri"/>
                <a:cs typeface="Calibri"/>
              </a:rPr>
              <a:t>Organizational knowledge</a:t>
            </a:r>
            <a:r>
              <a:rPr lang="en-US" sz="1600" dirty="0">
                <a:latin typeface="Garamond"/>
                <a:ea typeface="Calibri"/>
                <a:cs typeface="Calibri"/>
              </a:rPr>
              <a:t> </a:t>
            </a:r>
          </a:p>
          <a:p>
            <a:r>
              <a:rPr lang="en-GB" sz="1600" dirty="0">
                <a:latin typeface="Garamond"/>
                <a:ea typeface="Calibri"/>
                <a:cs typeface="Calibri"/>
              </a:rPr>
              <a:t>Knowledge about preservation activities</a:t>
            </a:r>
            <a:r>
              <a:rPr lang="en-US" sz="1600" dirty="0">
                <a:latin typeface="Garamond"/>
                <a:ea typeface="Calibri"/>
                <a:cs typeface="Calibri"/>
              </a:rPr>
              <a:t> </a:t>
            </a:r>
            <a:endParaRPr lang="en-US" sz="1600">
              <a:latin typeface="Garamond"/>
            </a:endParaRPr>
          </a:p>
          <a:p>
            <a:r>
              <a:rPr lang="en-GB" sz="1600" dirty="0">
                <a:latin typeface="Garamond"/>
                <a:ea typeface="Calibri"/>
                <a:cs typeface="Calibri"/>
              </a:rPr>
              <a:t>Collection knowledge</a:t>
            </a:r>
            <a:r>
              <a:rPr lang="en-US" sz="1600" dirty="0">
                <a:latin typeface="Garamond"/>
                <a:ea typeface="Calibri"/>
                <a:cs typeface="Calibri"/>
              </a:rPr>
              <a:t> </a:t>
            </a:r>
            <a:endParaRPr lang="en-US" sz="1600">
              <a:latin typeface="Garamond"/>
              <a:ea typeface="Calibri"/>
              <a:cs typeface="Calibri"/>
            </a:endParaRPr>
          </a:p>
          <a:p>
            <a:r>
              <a:rPr lang="en-GB" sz="1600" dirty="0">
                <a:latin typeface="Garamond"/>
                <a:ea typeface="Calibri"/>
                <a:cs typeface="Calibri"/>
              </a:rPr>
              <a:t>Technological knowledge and skills</a:t>
            </a:r>
            <a:r>
              <a:rPr lang="en-US" sz="1600" dirty="0">
                <a:latin typeface="Garamond"/>
                <a:ea typeface="Calibri"/>
                <a:cs typeface="Calibri"/>
              </a:rPr>
              <a:t> </a:t>
            </a:r>
            <a:endParaRPr lang="de-AT" sz="1600">
              <a:latin typeface="Garamond"/>
              <a:ea typeface="Calibri" panose="020F0502020204030204"/>
              <a:cs typeface="Calibri" panose="020F0502020204030204"/>
            </a:endParaRPr>
          </a:p>
          <a:p>
            <a:r>
              <a:rPr lang="en-GB" sz="2400" b="1" dirty="0">
                <a:latin typeface="Garamond"/>
                <a:ea typeface="Calibri"/>
                <a:cs typeface="Calibri"/>
              </a:rPr>
              <a:t>Point of departure II: </a:t>
            </a:r>
            <a:r>
              <a:rPr lang="en-GB" sz="2400" b="1" dirty="0">
                <a:latin typeface="Garamond"/>
                <a:ea typeface="+mn-lt"/>
                <a:cs typeface="+mn-lt"/>
              </a:rPr>
              <a:t>Scenarios</a:t>
            </a:r>
            <a:r>
              <a:rPr lang="en-US" sz="2400" b="1" dirty="0">
                <a:latin typeface="Garamond"/>
                <a:ea typeface="Calibri"/>
                <a:cs typeface="Calibri"/>
              </a:rPr>
              <a:t> </a:t>
            </a:r>
            <a:endParaRPr lang="en-US" sz="2400" b="1">
              <a:latin typeface="Garamond"/>
            </a:endParaRPr>
          </a:p>
          <a:p>
            <a:r>
              <a:rPr lang="en-GB" sz="1600">
                <a:latin typeface="Garamond"/>
                <a:ea typeface="Calibri"/>
                <a:cs typeface="Calibri"/>
              </a:rPr>
              <a:t>When starting employment</a:t>
            </a:r>
            <a:r>
              <a:rPr lang="en-US" sz="1600" dirty="0">
                <a:latin typeface="Garamond"/>
                <a:ea typeface="Calibri"/>
                <a:cs typeface="Calibri"/>
              </a:rPr>
              <a:t> </a:t>
            </a:r>
            <a:endParaRPr lang="en-US" sz="1600" b="1">
              <a:latin typeface="Garamond"/>
              <a:ea typeface="Calibri"/>
              <a:cs typeface="Calibri"/>
            </a:endParaRPr>
          </a:p>
          <a:p>
            <a:r>
              <a:rPr lang="en-GB" sz="1600">
                <a:latin typeface="Garamond"/>
                <a:ea typeface="Calibri"/>
                <a:cs typeface="Calibri"/>
              </a:rPr>
              <a:t>During daily work</a:t>
            </a:r>
            <a:r>
              <a:rPr lang="en-US" sz="1600" dirty="0">
                <a:latin typeface="Garamond"/>
                <a:ea typeface="Calibri"/>
                <a:cs typeface="Calibri"/>
              </a:rPr>
              <a:t> </a:t>
            </a:r>
            <a:endParaRPr lang="en-US" sz="1600">
              <a:latin typeface="Garamond"/>
            </a:endParaRPr>
          </a:p>
          <a:p>
            <a:r>
              <a:rPr lang="en-GB" sz="1600">
                <a:latin typeface="Garamond"/>
                <a:ea typeface="Calibri"/>
                <a:cs typeface="Calibri"/>
              </a:rPr>
              <a:t>When ending employment</a:t>
            </a:r>
            <a:r>
              <a:rPr lang="en-US" sz="1600" dirty="0">
                <a:latin typeface="Garamond"/>
                <a:ea typeface="Calibri"/>
                <a:cs typeface="Calibri"/>
              </a:rPr>
              <a:t> </a:t>
            </a:r>
            <a:endParaRPr lang="en-US" sz="1600">
              <a:latin typeface="Garamond"/>
            </a:endParaRPr>
          </a:p>
          <a:p>
            <a:r>
              <a:rPr lang="en-US" sz="1600">
                <a:latin typeface="Garamond"/>
                <a:ea typeface="Calibri"/>
                <a:cs typeface="Calibri"/>
              </a:rPr>
              <a:t>When knowledge is no longer at the organization </a:t>
            </a:r>
            <a:endParaRPr lang="en-US" sz="1600">
              <a:latin typeface="Garamond"/>
            </a:endParaRPr>
          </a:p>
          <a:p>
            <a:r>
              <a:rPr lang="en-GB" sz="2400" b="1" dirty="0">
                <a:latin typeface="Garamond"/>
                <a:ea typeface="Calibri"/>
                <a:cs typeface="Calibri"/>
              </a:rPr>
              <a:t>Point of departure III: </a:t>
            </a:r>
            <a:r>
              <a:rPr lang="en-GB" sz="2400" b="1" dirty="0">
                <a:latin typeface="Garamond"/>
                <a:ea typeface="+mn-lt"/>
                <a:cs typeface="+mn-lt"/>
              </a:rPr>
              <a:t>Methods</a:t>
            </a:r>
            <a:r>
              <a:rPr lang="en-US" sz="2400" b="1" dirty="0">
                <a:latin typeface="Garamond"/>
                <a:ea typeface="Calibri"/>
                <a:cs typeface="Calibri"/>
              </a:rPr>
              <a:t> </a:t>
            </a:r>
            <a:endParaRPr lang="en-GB" sz="1600" b="1" dirty="0">
              <a:latin typeface="Garamond"/>
            </a:endParaRPr>
          </a:p>
          <a:p>
            <a:endParaRPr lang="en-GB" dirty="0">
              <a:ea typeface="Calibri"/>
              <a:cs typeface="Calibri"/>
            </a:endParaRPr>
          </a:p>
        </p:txBody>
      </p:sp>
    </p:spTree>
    <p:extLst>
      <p:ext uri="{BB962C8B-B14F-4D97-AF65-F5344CB8AC3E}">
        <p14:creationId xmlns:p14="http://schemas.microsoft.com/office/powerpoint/2010/main" val="186419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E04B03-4FF2-C34F-8600-E1533473A83C}"/>
              </a:ext>
            </a:extLst>
          </p:cNvPr>
          <p:cNvSpPr>
            <a:spLocks noGrp="1"/>
          </p:cNvSpPr>
          <p:nvPr>
            <p:ph type="title"/>
          </p:nvPr>
        </p:nvSpPr>
        <p:spPr/>
        <p:txBody>
          <a:bodyPr>
            <a:normAutofit/>
          </a:bodyPr>
          <a:lstStyle/>
          <a:p>
            <a:r>
              <a:rPr lang="en-AU" sz="3200" dirty="0">
                <a:latin typeface="Garamond"/>
                <a:cs typeface="Calibri Light"/>
              </a:rPr>
              <a:t>Workshop</a:t>
            </a:r>
            <a:r>
              <a:rPr lang="en-AU" sz="3200">
                <a:latin typeface="Garamond"/>
                <a:cs typeface="Calibri Light"/>
              </a:rPr>
              <a:t> </a:t>
            </a:r>
            <a:r>
              <a:rPr lang="de-AT" sz="2000">
                <a:latin typeface="Garamond"/>
                <a:cs typeface="Calibri Light"/>
              </a:rPr>
              <a:t>IASA 14th September, 2023</a:t>
            </a:r>
            <a:endParaRPr lang="en-AU" sz="2000">
              <a:latin typeface="Garamond"/>
              <a:cs typeface="Calibri Light"/>
            </a:endParaRPr>
          </a:p>
        </p:txBody>
      </p:sp>
      <p:sp>
        <p:nvSpPr>
          <p:cNvPr id="165" name="Content Placeholder 164">
            <a:extLst>
              <a:ext uri="{FF2B5EF4-FFF2-40B4-BE49-F238E27FC236}">
                <a16:creationId xmlns:a16="http://schemas.microsoft.com/office/drawing/2014/main" id="{45CD76A9-B906-9972-AF00-29D76FA4B5C3}"/>
              </a:ext>
            </a:extLst>
          </p:cNvPr>
          <p:cNvSpPr>
            <a:spLocks noGrp="1"/>
          </p:cNvSpPr>
          <p:nvPr>
            <p:ph idx="1"/>
          </p:nvPr>
        </p:nvSpPr>
        <p:spPr/>
        <p:txBody>
          <a:bodyPr vert="horz" lIns="91440" tIns="45720" rIns="91440" bIns="45720" rtlCol="0" anchor="t">
            <a:normAutofit fontScale="92500" lnSpcReduction="20000"/>
          </a:bodyPr>
          <a:lstStyle/>
          <a:p>
            <a:pPr>
              <a:lnSpc>
                <a:spcPct val="100000"/>
              </a:lnSpc>
              <a:spcBef>
                <a:spcPts val="0"/>
              </a:spcBef>
            </a:pPr>
            <a:r>
              <a:rPr lang="en-US" sz="2000" dirty="0">
                <a:solidFill>
                  <a:srgbClr val="444444"/>
                </a:solidFill>
                <a:latin typeface="Garamond"/>
                <a:ea typeface="Calibri"/>
                <a:cs typeface="Calibri"/>
              </a:rPr>
              <a:t>Participants are grouped into five groups. Each group will together work on one knowledge sharing exercise:</a:t>
            </a:r>
            <a:endParaRPr lang="en-US" sz="2000" dirty="0"/>
          </a:p>
          <a:p>
            <a:pPr>
              <a:lnSpc>
                <a:spcPct val="100000"/>
              </a:lnSpc>
              <a:spcBef>
                <a:spcPts val="0"/>
              </a:spcBef>
            </a:pPr>
            <a:endParaRPr lang="en-US" sz="2400" dirty="0">
              <a:solidFill>
                <a:srgbClr val="444444"/>
              </a:solidFill>
              <a:latin typeface="Garamond"/>
              <a:ea typeface="Calibri"/>
              <a:cs typeface="Calibri"/>
            </a:endParaRPr>
          </a:p>
          <a:p>
            <a:pPr marL="457200" indent="-457200">
              <a:lnSpc>
                <a:spcPct val="100000"/>
              </a:lnSpc>
              <a:spcBef>
                <a:spcPts val="0"/>
              </a:spcBef>
              <a:buAutoNum type="arabicPeriod"/>
            </a:pPr>
            <a:r>
              <a:rPr lang="en-US" sz="2000" b="1" dirty="0">
                <a:solidFill>
                  <a:srgbClr val="444444"/>
                </a:solidFill>
                <a:latin typeface="Garamond"/>
                <a:ea typeface="Calibri"/>
                <a:cs typeface="Calibri"/>
              </a:rPr>
              <a:t>How to Share: Knowledge about Preservation Activities</a:t>
            </a:r>
            <a:endParaRPr lang="de-AT" sz="2000" b="1">
              <a:solidFill>
                <a:srgbClr val="444444"/>
              </a:solidFill>
              <a:latin typeface="Garamond"/>
              <a:ea typeface="Calibri"/>
              <a:cs typeface="Calibri"/>
            </a:endParaRPr>
          </a:p>
          <a:p>
            <a:pPr marL="457200" indent="-457200">
              <a:lnSpc>
                <a:spcPct val="100000"/>
              </a:lnSpc>
              <a:spcBef>
                <a:spcPts val="0"/>
              </a:spcBef>
              <a:buAutoNum type="arabicPeriod"/>
            </a:pPr>
            <a:r>
              <a:rPr lang="en-US" sz="2000" b="1" dirty="0">
                <a:solidFill>
                  <a:srgbClr val="444444"/>
                </a:solidFill>
                <a:latin typeface="Garamond"/>
                <a:ea typeface="Calibri"/>
                <a:cs typeface="Calibri"/>
              </a:rPr>
              <a:t>How to Share: Technical Knowledge and Skills</a:t>
            </a:r>
            <a:endParaRPr lang="de-AT" sz="2000" b="1">
              <a:solidFill>
                <a:srgbClr val="444444"/>
              </a:solidFill>
              <a:latin typeface="Garamond"/>
              <a:ea typeface="Calibri"/>
              <a:cs typeface="Calibri"/>
            </a:endParaRPr>
          </a:p>
          <a:p>
            <a:pPr marL="457200" indent="-457200">
              <a:lnSpc>
                <a:spcPct val="100000"/>
              </a:lnSpc>
              <a:spcBef>
                <a:spcPts val="0"/>
              </a:spcBef>
              <a:buAutoNum type="arabicPeriod"/>
            </a:pPr>
            <a:r>
              <a:rPr lang="en-US" sz="2000" b="1" dirty="0">
                <a:solidFill>
                  <a:srgbClr val="444444"/>
                </a:solidFill>
                <a:latin typeface="Garamond"/>
                <a:ea typeface="Calibri"/>
                <a:cs typeface="Calibri"/>
              </a:rPr>
              <a:t>Improving Existing Systems of Knowledge Sharing during Daily Work</a:t>
            </a:r>
            <a:endParaRPr lang="de-AT" sz="2000" b="1">
              <a:solidFill>
                <a:srgbClr val="444444"/>
              </a:solidFill>
              <a:latin typeface="Garamond"/>
              <a:ea typeface="Calibri"/>
              <a:cs typeface="Calibri"/>
            </a:endParaRPr>
          </a:p>
          <a:p>
            <a:pPr marL="457200" indent="-457200">
              <a:lnSpc>
                <a:spcPct val="100000"/>
              </a:lnSpc>
              <a:spcBef>
                <a:spcPts val="0"/>
              </a:spcBef>
              <a:buAutoNum type="arabicPeriod"/>
            </a:pPr>
            <a:r>
              <a:rPr lang="en-US" sz="2000" b="1" dirty="0">
                <a:solidFill>
                  <a:srgbClr val="444444"/>
                </a:solidFill>
                <a:latin typeface="Garamond"/>
                <a:ea typeface="Calibri"/>
                <a:cs typeface="Calibri"/>
              </a:rPr>
              <a:t>Preventing Knowledge Gaps When Ending Employment</a:t>
            </a:r>
            <a:endParaRPr lang="de-AT" sz="2000" b="1">
              <a:solidFill>
                <a:srgbClr val="444444"/>
              </a:solidFill>
              <a:latin typeface="Garamond"/>
              <a:ea typeface="Calibri"/>
              <a:cs typeface="Calibri"/>
            </a:endParaRPr>
          </a:p>
          <a:p>
            <a:pPr marL="457200" indent="-457200">
              <a:lnSpc>
                <a:spcPct val="100000"/>
              </a:lnSpc>
              <a:spcBef>
                <a:spcPts val="0"/>
              </a:spcBef>
              <a:buAutoNum type="arabicPeriod"/>
            </a:pPr>
            <a:r>
              <a:rPr lang="en-US" sz="2000" b="1" dirty="0">
                <a:solidFill>
                  <a:srgbClr val="444444"/>
                </a:solidFill>
                <a:latin typeface="Garamond"/>
                <a:ea typeface="Calibri"/>
                <a:cs typeface="Calibri"/>
              </a:rPr>
              <a:t>Retrieving Knowledge When It Is No Longer in the Organization</a:t>
            </a:r>
          </a:p>
          <a:p>
            <a:pPr marL="457200" indent="-457200">
              <a:lnSpc>
                <a:spcPct val="100000"/>
              </a:lnSpc>
              <a:spcBef>
                <a:spcPts val="0"/>
              </a:spcBef>
              <a:buAutoNum type="arabicPeriod"/>
            </a:pPr>
            <a:endParaRPr lang="en-US" sz="2400" dirty="0">
              <a:solidFill>
                <a:srgbClr val="444444"/>
              </a:solidFill>
              <a:latin typeface="Garamond"/>
              <a:ea typeface="Calibri"/>
              <a:cs typeface="Calibri"/>
            </a:endParaRPr>
          </a:p>
          <a:p>
            <a:pPr>
              <a:lnSpc>
                <a:spcPct val="100000"/>
              </a:lnSpc>
              <a:spcBef>
                <a:spcPts val="0"/>
              </a:spcBef>
            </a:pPr>
            <a:r>
              <a:rPr lang="en-US" sz="2000" dirty="0">
                <a:solidFill>
                  <a:srgbClr val="444444"/>
                </a:solidFill>
                <a:latin typeface="Garamond"/>
                <a:ea typeface="+mn-lt"/>
                <a:cs typeface="+mn-lt"/>
              </a:rPr>
              <a:t>At the end of the workshop, we would like to have a discussion about the knowledge sharing challenges and methods. To start the discussion, </a:t>
            </a:r>
            <a:r>
              <a:rPr lang="en-US" sz="2000" b="1" dirty="0">
                <a:solidFill>
                  <a:srgbClr val="444444"/>
                </a:solidFill>
                <a:latin typeface="Garamond"/>
                <a:ea typeface="+mn-lt"/>
                <a:cs typeface="+mn-lt"/>
              </a:rPr>
              <a:t>each group will share one knowledge sharing method formulated in your exercise</a:t>
            </a:r>
            <a:r>
              <a:rPr lang="en-US" sz="2000" dirty="0">
                <a:solidFill>
                  <a:srgbClr val="444444"/>
                </a:solidFill>
                <a:latin typeface="Garamond"/>
                <a:ea typeface="+mn-lt"/>
                <a:cs typeface="+mn-lt"/>
              </a:rPr>
              <a:t>.</a:t>
            </a:r>
          </a:p>
          <a:p>
            <a:pPr>
              <a:lnSpc>
                <a:spcPct val="100000"/>
              </a:lnSpc>
              <a:spcBef>
                <a:spcPts val="0"/>
              </a:spcBef>
            </a:pPr>
            <a:endParaRPr lang="en-US" sz="2000" dirty="0">
              <a:solidFill>
                <a:srgbClr val="444444"/>
              </a:solidFill>
              <a:latin typeface="Garamond"/>
              <a:ea typeface="+mn-lt"/>
              <a:cs typeface="+mn-lt"/>
            </a:endParaRPr>
          </a:p>
          <a:p>
            <a:pPr>
              <a:lnSpc>
                <a:spcPct val="100000"/>
              </a:lnSpc>
              <a:spcBef>
                <a:spcPts val="0"/>
              </a:spcBef>
            </a:pPr>
            <a:r>
              <a:rPr lang="en-US" sz="2000" dirty="0">
                <a:solidFill>
                  <a:srgbClr val="444444"/>
                </a:solidFill>
                <a:latin typeface="Garamond"/>
                <a:ea typeface="+mn-lt"/>
                <a:cs typeface="+mn-lt"/>
              </a:rPr>
              <a:t>9:45 – 10:30  -  group work</a:t>
            </a:r>
          </a:p>
          <a:p>
            <a:pPr>
              <a:lnSpc>
                <a:spcPct val="100000"/>
              </a:lnSpc>
              <a:spcBef>
                <a:spcPts val="0"/>
              </a:spcBef>
            </a:pPr>
            <a:r>
              <a:rPr lang="en-US" sz="2000" dirty="0">
                <a:solidFill>
                  <a:srgbClr val="444444"/>
                </a:solidFill>
                <a:latin typeface="Garamond"/>
                <a:ea typeface="+mn-lt"/>
                <a:cs typeface="+mn-lt"/>
              </a:rPr>
              <a:t>10:30 – 11:00  -  break</a:t>
            </a:r>
          </a:p>
          <a:p>
            <a:pPr>
              <a:lnSpc>
                <a:spcPct val="100000"/>
              </a:lnSpc>
              <a:spcBef>
                <a:spcPts val="0"/>
              </a:spcBef>
            </a:pPr>
            <a:r>
              <a:rPr lang="en-US" sz="2000" dirty="0">
                <a:solidFill>
                  <a:srgbClr val="444444"/>
                </a:solidFill>
                <a:latin typeface="Garamond"/>
                <a:ea typeface="+mn-lt"/>
                <a:cs typeface="+mn-lt"/>
              </a:rPr>
              <a:t>10:30 – 11:30  -  group work</a:t>
            </a:r>
          </a:p>
          <a:p>
            <a:pPr>
              <a:lnSpc>
                <a:spcPct val="100000"/>
              </a:lnSpc>
              <a:spcBef>
                <a:spcPts val="0"/>
              </a:spcBef>
            </a:pPr>
            <a:r>
              <a:rPr lang="en-US" sz="2000" dirty="0">
                <a:solidFill>
                  <a:srgbClr val="444444"/>
                </a:solidFill>
                <a:latin typeface="Garamond"/>
                <a:ea typeface="+mn-lt"/>
                <a:cs typeface="+mn-lt"/>
              </a:rPr>
              <a:t>11:30 – 12:00  -  discussion</a:t>
            </a:r>
          </a:p>
        </p:txBody>
      </p:sp>
    </p:spTree>
    <p:extLst>
      <p:ext uri="{BB962C8B-B14F-4D97-AF65-F5344CB8AC3E}">
        <p14:creationId xmlns:p14="http://schemas.microsoft.com/office/powerpoint/2010/main" val="684574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Content Placeholder 23" descr="A page of a book&#10;&#10;Description automatically generated">
            <a:extLst>
              <a:ext uri="{FF2B5EF4-FFF2-40B4-BE49-F238E27FC236}">
                <a16:creationId xmlns:a16="http://schemas.microsoft.com/office/drawing/2014/main" id="{587952DF-F994-B270-AF06-D09087FA83B4}"/>
              </a:ext>
            </a:extLst>
          </p:cNvPr>
          <p:cNvPicPr>
            <a:picLocks noGrp="1" noChangeAspect="1"/>
          </p:cNvPicPr>
          <p:nvPr>
            <p:ph idx="1"/>
          </p:nvPr>
        </p:nvPicPr>
        <p:blipFill>
          <a:blip r:embed="rId2"/>
          <a:stretch>
            <a:fillRect/>
          </a:stretch>
        </p:blipFill>
        <p:spPr>
          <a:xfrm>
            <a:off x="539637" y="218498"/>
            <a:ext cx="10530834" cy="6429519"/>
          </a:xfrm>
        </p:spPr>
      </p:pic>
    </p:spTree>
    <p:extLst>
      <p:ext uri="{BB962C8B-B14F-4D97-AF65-F5344CB8AC3E}">
        <p14:creationId xmlns:p14="http://schemas.microsoft.com/office/powerpoint/2010/main" val="3178856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4070C-9330-6E4E-92E4-31014CAB1739}"/>
              </a:ext>
            </a:extLst>
          </p:cNvPr>
          <p:cNvSpPr>
            <a:spLocks noGrp="1"/>
          </p:cNvSpPr>
          <p:nvPr>
            <p:ph type="title"/>
          </p:nvPr>
        </p:nvSpPr>
        <p:spPr/>
        <p:txBody>
          <a:bodyPr>
            <a:normAutofit/>
          </a:bodyPr>
          <a:lstStyle/>
          <a:p>
            <a:r>
              <a:rPr lang="en-GB" sz="2700" b="1" dirty="0">
                <a:latin typeface="Garamond"/>
                <a:ea typeface="Calibri Light"/>
                <a:cs typeface="Calibri Light"/>
              </a:rPr>
              <a:t>Knowledge sharing methods</a:t>
            </a:r>
            <a:r>
              <a:rPr lang="en-GB" sz="2700" b="1">
                <a:latin typeface="Garamond"/>
                <a:ea typeface="Calibri Light"/>
                <a:cs typeface="Calibri Light"/>
              </a:rPr>
              <a:t> we </a:t>
            </a:r>
            <a:r>
              <a:rPr lang="en-GB" sz="2700" b="1" dirty="0">
                <a:latin typeface="Garamond"/>
                <a:ea typeface="Calibri Light"/>
                <a:cs typeface="Calibri Light"/>
              </a:rPr>
              <a:t>identified in the research project</a:t>
            </a:r>
            <a:endParaRPr lang="en-US" dirty="0"/>
          </a:p>
        </p:txBody>
      </p:sp>
      <p:sp>
        <p:nvSpPr>
          <p:cNvPr id="3" name="Content Placeholder 2">
            <a:extLst>
              <a:ext uri="{FF2B5EF4-FFF2-40B4-BE49-F238E27FC236}">
                <a16:creationId xmlns:a16="http://schemas.microsoft.com/office/drawing/2014/main" id="{984CA993-6742-A31C-33FD-5D39E79A264E}"/>
              </a:ext>
            </a:extLst>
          </p:cNvPr>
          <p:cNvSpPr>
            <a:spLocks noGrp="1"/>
          </p:cNvSpPr>
          <p:nvPr>
            <p:ph idx="1"/>
          </p:nvPr>
        </p:nvSpPr>
        <p:spPr>
          <a:xfrm>
            <a:off x="838200" y="1546583"/>
            <a:ext cx="10515600" cy="4941619"/>
          </a:xfrm>
        </p:spPr>
        <p:txBody>
          <a:bodyPr vert="horz" lIns="91440" tIns="45720" rIns="91440" bIns="45720" rtlCol="0" anchor="t">
            <a:normAutofit/>
          </a:bodyPr>
          <a:lstStyle/>
          <a:p>
            <a:endParaRPr lang="en-GB" sz="2400" b="1" dirty="0">
              <a:latin typeface="Garamond"/>
              <a:ea typeface="Calibri"/>
              <a:cs typeface="Calibri"/>
            </a:endParaRPr>
          </a:p>
          <a:p>
            <a:r>
              <a:rPr lang="en-US" sz="1600" dirty="0">
                <a:latin typeface="Garamond"/>
                <a:ea typeface="Calibri"/>
                <a:cs typeface="Calibri"/>
              </a:rPr>
              <a:t>Mentoring </a:t>
            </a:r>
            <a:r>
              <a:rPr lang="de-AT" sz="1600" dirty="0">
                <a:latin typeface="Garamond"/>
                <a:ea typeface="Calibri"/>
                <a:cs typeface="Calibri"/>
              </a:rPr>
              <a:t> </a:t>
            </a:r>
          </a:p>
          <a:p>
            <a:r>
              <a:rPr lang="en-US" sz="1600" dirty="0">
                <a:latin typeface="Garamond"/>
                <a:ea typeface="Calibri"/>
                <a:cs typeface="Calibri"/>
              </a:rPr>
              <a:t>Meeting Regularly to Share Knowledge </a:t>
            </a:r>
            <a:endParaRPr lang="en-US" sz="1600" dirty="0">
              <a:latin typeface="Garamond"/>
            </a:endParaRPr>
          </a:p>
          <a:p>
            <a:r>
              <a:rPr lang="en-US" sz="1600" dirty="0">
                <a:latin typeface="Garamond"/>
                <a:ea typeface="Calibri"/>
                <a:cs typeface="Calibri"/>
              </a:rPr>
              <a:t>Introducing Internal Presentations </a:t>
            </a:r>
            <a:endParaRPr lang="en-US" sz="1600" dirty="0">
              <a:latin typeface="Garamond"/>
            </a:endParaRPr>
          </a:p>
          <a:p>
            <a:r>
              <a:rPr lang="en-US" sz="1600" dirty="0">
                <a:latin typeface="Garamond"/>
                <a:ea typeface="Calibri"/>
                <a:cs typeface="Calibri"/>
              </a:rPr>
              <a:t>Creating Collective Documentation  </a:t>
            </a:r>
            <a:endParaRPr lang="en-US" sz="1600" dirty="0">
              <a:latin typeface="Garamond"/>
            </a:endParaRPr>
          </a:p>
          <a:p>
            <a:r>
              <a:rPr lang="en-US" sz="1600" dirty="0">
                <a:latin typeface="Garamond"/>
                <a:ea typeface="Calibri"/>
                <a:cs typeface="Calibri"/>
              </a:rPr>
              <a:t>Organizing Collective Screenings  </a:t>
            </a:r>
            <a:endParaRPr lang="en-US" sz="1600" dirty="0">
              <a:latin typeface="Garamond"/>
            </a:endParaRPr>
          </a:p>
          <a:p>
            <a:r>
              <a:rPr lang="en-US" sz="1600" dirty="0">
                <a:latin typeface="Garamond"/>
                <a:ea typeface="Calibri"/>
                <a:cs typeface="Calibri"/>
              </a:rPr>
              <a:t>Planning a Period of Overlap  </a:t>
            </a:r>
            <a:endParaRPr lang="en-US" sz="1600" dirty="0">
              <a:latin typeface="Garamond"/>
            </a:endParaRPr>
          </a:p>
          <a:p>
            <a:r>
              <a:rPr lang="en-US" sz="1600" dirty="0">
                <a:latin typeface="Garamond"/>
                <a:ea typeface="Calibri"/>
                <a:cs typeface="Calibri"/>
              </a:rPr>
              <a:t>Capturing Knowledge through Oral History  </a:t>
            </a:r>
            <a:endParaRPr lang="en-US" sz="1600" dirty="0">
              <a:latin typeface="Garamond"/>
            </a:endParaRPr>
          </a:p>
          <a:p>
            <a:r>
              <a:rPr lang="en-US" sz="1600" dirty="0">
                <a:latin typeface="Garamond"/>
                <a:ea typeface="Calibri"/>
                <a:cs typeface="Calibri"/>
              </a:rPr>
              <a:t>Involving Honorary Employees  </a:t>
            </a:r>
            <a:endParaRPr lang="en-US" sz="1600" dirty="0">
              <a:latin typeface="Garamond"/>
            </a:endParaRPr>
          </a:p>
          <a:p>
            <a:r>
              <a:rPr lang="en-US" sz="1600" dirty="0">
                <a:latin typeface="Garamond"/>
                <a:ea typeface="Calibri"/>
                <a:cs typeface="Calibri"/>
              </a:rPr>
              <a:t>Creating and Using an Alumni Network  </a:t>
            </a:r>
            <a:endParaRPr lang="en-US" sz="1600" dirty="0">
              <a:latin typeface="Garamond"/>
            </a:endParaRPr>
          </a:p>
          <a:p>
            <a:r>
              <a:rPr lang="en-US" sz="1600" dirty="0">
                <a:latin typeface="Garamond"/>
                <a:ea typeface="Calibri"/>
                <a:cs typeface="Calibri"/>
              </a:rPr>
              <a:t>Organizing Technical Workshops</a:t>
            </a:r>
            <a:endParaRPr lang="en-GB" sz="1600" dirty="0">
              <a:latin typeface="Garamond"/>
            </a:endParaRPr>
          </a:p>
        </p:txBody>
      </p:sp>
    </p:spTree>
    <p:extLst>
      <p:ext uri="{BB962C8B-B14F-4D97-AF65-F5344CB8AC3E}">
        <p14:creationId xmlns:p14="http://schemas.microsoft.com/office/powerpoint/2010/main" val="387056791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TotalTime>
  <Words>689</Words>
  <Application>Microsoft Office PowerPoint</Application>
  <PresentationFormat>Widescreen</PresentationFormat>
  <Paragraphs>92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Kantoorthema</vt:lpstr>
      <vt:lpstr>PowerPoint Presentation</vt:lpstr>
      <vt:lpstr>Workshop: Finding methods for sharing knowledge within sound and audiovisual archives</vt:lpstr>
      <vt:lpstr>Why researching knowledge sharing in audiovisual archives?</vt:lpstr>
      <vt:lpstr>PowerPoint Presentation</vt:lpstr>
      <vt:lpstr>PowerPoint Presentation</vt:lpstr>
      <vt:lpstr>PowerPoint Presentation</vt:lpstr>
      <vt:lpstr>Share that Knowledge! Finding Strategies for Passing on Knowledge Across Generations of Audiovisual Archivists  </vt:lpstr>
      <vt:lpstr>PowerPoint Presentation</vt:lpstr>
      <vt:lpstr>PowerPoint Presentation</vt:lpstr>
      <vt:lpstr>The main outcome of the research: Share That Knowledge! A Road Map for Sharing Knowledge across Generations of Audiovisual Archivists </vt:lpstr>
      <vt:lpstr>PowerPoint Presentation</vt:lpstr>
      <vt:lpstr>Eight insights into knowledge sharing </vt:lpstr>
      <vt:lpstr>Structure of the book  Share That Knowledge! A Road Map for Sharing Knowledge across Generations of Audiovisual Archivists</vt:lpstr>
      <vt:lpstr>Workshop IASA 14th September, 2023</vt:lpstr>
      <vt:lpstr>PowerPoint Presentation</vt:lpstr>
      <vt:lpstr>Knowledge sharing methods we identified in the research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Nadja Sicarov</cp:lastModifiedBy>
  <cp:revision>4307</cp:revision>
  <dcterms:created xsi:type="dcterms:W3CDTF">2023-03-28T11:26:54Z</dcterms:created>
  <dcterms:modified xsi:type="dcterms:W3CDTF">2023-09-14T04:17:21Z</dcterms:modified>
</cp:coreProperties>
</file>